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4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6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7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8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9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theme/theme11.xml" ContentType="application/vnd.openxmlformats-officedocument.theme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  <p:sldMasterId id="2147483698" r:id="rId5"/>
    <p:sldMasterId id="2147483702" r:id="rId6"/>
    <p:sldMasterId id="2147483740" r:id="rId7"/>
    <p:sldMasterId id="2147483778" r:id="rId8"/>
    <p:sldMasterId id="2147483821" r:id="rId9"/>
    <p:sldMasterId id="2147483833" r:id="rId10"/>
    <p:sldMasterId id="2147483872" r:id="rId11"/>
    <p:sldMasterId id="2147483910" r:id="rId12"/>
    <p:sldMasterId id="2147483916" r:id="rId13"/>
    <p:sldMasterId id="2147483955" r:id="rId14"/>
    <p:sldMasterId id="2147484001" r:id="rId15"/>
  </p:sldMasterIdLst>
  <p:notesMasterIdLst>
    <p:notesMasterId r:id="rId22"/>
  </p:notesMasterIdLst>
  <p:handoutMasterIdLst>
    <p:handoutMasterId r:id="rId23"/>
  </p:handoutMasterIdLst>
  <p:sldIdLst>
    <p:sldId id="2145707467" r:id="rId16"/>
    <p:sldId id="2145707616" r:id="rId17"/>
    <p:sldId id="2145707617" r:id="rId18"/>
    <p:sldId id="2145707618" r:id="rId19"/>
    <p:sldId id="2145707619" r:id="rId20"/>
    <p:sldId id="2145707620" r:id="rId21"/>
  </p:sldIdLst>
  <p:sldSz cx="12192000" cy="6858000"/>
  <p:notesSz cx="6858000" cy="9144000"/>
  <p:embeddedFontLst>
    <p:embeddedFont>
      <p:font typeface="MetricHPE Light" panose="020B0303030202060203" pitchFamily="34" charset="0"/>
      <p:regular r:id="rId24"/>
      <p:italic r:id="rId25"/>
    </p:embeddedFont>
    <p:embeddedFont>
      <p:font typeface="MetricHPE Semibold" panose="020B0703030202060203" pitchFamily="34" charset="0"/>
      <p:bold r:id="rId26"/>
      <p:boldItalic r:id="rId27"/>
    </p:embeddedFont>
    <p:embeddedFont>
      <p:font typeface="MetricHPE" panose="020B0503030202060203" pitchFamily="34" charset="0"/>
      <p:regular r:id="rId28"/>
      <p:bold r:id="rId29"/>
      <p:italic r:id="rId30"/>
      <p:boldItalic r:id="rId31"/>
    </p:embeddedFont>
    <p:embeddedFont>
      <p:font typeface="MetricHPE Black" panose="020B0A03030202060203" pitchFamily="34" charset="0"/>
      <p:bold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3A"/>
    <a:srgbClr val="339933"/>
    <a:srgbClr val="FFFF00"/>
    <a:srgbClr val="008000"/>
    <a:srgbClr val="36B022"/>
    <a:srgbClr val="4B23AF"/>
    <a:srgbClr val="0B399F"/>
    <a:srgbClr val="2AD2C9"/>
    <a:srgbClr val="595959"/>
    <a:srgbClr val="01A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14382-4473-4D83-9C14-12DD2C233D68}" v="2" dt="2022-03-03T13:18:01.376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36" autoAdjust="0"/>
    <p:restoredTop sz="96173" autoAdjust="0"/>
  </p:normalViewPr>
  <p:slideViewPr>
    <p:cSldViewPr snapToGrid="0">
      <p:cViewPr varScale="1">
        <p:scale>
          <a:sx n="89" d="100"/>
          <a:sy n="89" d="100"/>
        </p:scale>
        <p:origin x="101" y="77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416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/>
              <a:t>7/6/2022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+mn-lt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MetricHPE Light" panose="020B0303030202060203" pitchFamily="34" charset="0"/>
      <a:buChar char=" 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EAE42-E3FE-4405-B7FC-4425D05B92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950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hpe.kadanza.com/kadanza/photography/ppt-title-images/?sso=saml" TargetMode="Externa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5" Type="http://schemas.openxmlformats.org/officeDocument/2006/relationships/hyperlink" Target="https://hpe.kadanza.com/kadanza/photography/ppt-title-images/#/overview" TargetMode="External"/><Relationship Id="rId4" Type="http://schemas.openxmlformats.org/officeDocument/2006/relationships/image" Target="../media/image2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6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8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6.png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1.png"/><Relationship Id="rId4" Type="http://schemas.openxmlformats.org/officeDocument/2006/relationships/hyperlink" Target="https://hpe.kadanza.com/kadanza/photography/ppt-title-images/#/overview" TargetMode="Externa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8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4.sv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4.svg"/><Relationship Id="rId4" Type="http://schemas.openxmlformats.org/officeDocument/2006/relationships/image" Target="../media/image29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4.svg"/><Relationship Id="rId4" Type="http://schemas.openxmlformats.org/officeDocument/2006/relationships/image" Target="../media/image29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4.svg"/><Relationship Id="rId4" Type="http://schemas.openxmlformats.org/officeDocument/2006/relationships/image" Target="../media/image29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8.png"/><Relationship Id="rId4" Type="http://schemas.openxmlformats.org/officeDocument/2006/relationships/hyperlink" Target="https://hpe.kadanza.com/kadanza/photography/ppt-title-images/#/overview" TargetMode="Externa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hyperlink" Target="https://hpe.kadanza.com/kadanza/photography/ppt-title-images/?sso=saml" TargetMode="Externa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hpe.kadanza.com/kadanza/photography/ppt-title-images/#/overview" TargetMode="Externa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hyperlink" Target="https://hpe.kadanza.com/kadanza/photography/ppt-title-images/?sso=saml" TargetMode="Externa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60426076-FDA1-414C-9E04-F84C9CF9A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F747DF0-DAF0-4DAA-9D61-B7D83105A9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2DF6608-79F0-45EF-B6A9-A097BD0DB9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E67FD82-5D2C-4296-BFAE-DDC5A508BA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16E4E95-645F-478D-8710-A975456B4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5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7FB9EEAA-0906-4D03-829D-D9C6CDA78C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0D4839E-5078-494A-A407-5FDB8A715C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51E10888-C564-43CE-8FEC-CAAA83F41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2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C1F92B8-E173-45F9-8C8B-55C6DA37EA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0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BE191D4-97C2-44ED-92AE-09EEA8233F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20C42CB2-4FE0-4004-BD8E-521F5E255F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C5CC7D3-2B12-4312-8108-60A988664E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0346D93-4BCB-4815-ABBE-1746006744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31CD4B5-109C-48C2-A9C2-56A2742364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BB4E17C-4B01-4721-A04A-2C46D3E745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685E91E-89BF-4FFF-B253-18A5304141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A9BC7D0-7BE6-422F-8EC1-123FB5C403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8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t>Click to add</a:t>
            </a:r>
            <a:r>
              <a:rPr lang="en-US"/>
              <a:t/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6D1FAA6-951F-424B-A03D-C371E0C8F3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8ABCF100-F29A-4968-8717-BEB23BEAD7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4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907EBB0-6467-48B9-A79C-167DDC1784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3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0" y="467688"/>
            <a:ext cx="2733503" cy="7511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0350" y="6005884"/>
            <a:ext cx="1258693" cy="5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9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97" y="457200"/>
            <a:ext cx="2728405" cy="7497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0350" y="6005884"/>
            <a:ext cx="1258694" cy="5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8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0" y="467688"/>
            <a:ext cx="2733503" cy="7511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0350" y="6005884"/>
            <a:ext cx="1258693" cy="5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4495-4BF5-4727-99D4-DFD1D0597350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9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0477-F864-462B-BF44-00D67B14D858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67AAF09-2AC3-42C8-A577-FD1A1E70BE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8157-2DC9-4745-A7A9-7046A8583708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06" y="6230925"/>
            <a:ext cx="1440220" cy="39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2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D378-E709-4062-9715-39E79557A063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06" y="6230925"/>
            <a:ext cx="1440220" cy="39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2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E14-300D-4720-B5FE-54C7D96D4160}" type="datetime4">
              <a:rPr lang="en-US" smtClean="0">
                <a:solidFill>
                  <a:prstClr val="white"/>
                </a:solidFill>
              </a:rPr>
              <a:pPr/>
              <a:t>July 6, 2022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04" y="6234516"/>
            <a:ext cx="1439991" cy="39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72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July 6, 2022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04" y="6234516"/>
            <a:ext cx="1439991" cy="39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77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4ACD-BEB7-4258-A5F3-653792456C00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06" y="6230925"/>
            <a:ext cx="1440220" cy="39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C1EB-F401-4F7B-BD9C-AAA165C9F3D7}" type="datetime4">
              <a:rPr lang="en-US" smtClean="0">
                <a:solidFill>
                  <a:prstClr val="white"/>
                </a:solidFill>
              </a:rPr>
              <a:pPr/>
              <a:t>July 6, 2022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04" y="6234516"/>
            <a:ext cx="1439991" cy="39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10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0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413A-E630-4377-B30C-3545E98CC867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4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DC54-2A66-493A-80B5-8303FBA5D0AD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0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6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01D1712-9DAF-4BC5-8807-358C2CF852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3265-88A3-4C30-AE11-BFDF645909E9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70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63D2-AF56-4C60-80C7-7D8FC051005C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8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39DC-98B3-47E6-AD46-BA5B72AD8B4A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4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AA38D-5CBD-4E44-A2EB-B3F38A5B8051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3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30E74-B79E-47A7-AA1C-BA3D00CC0B4A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6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D7F1-9FB6-4CB9-BA1F-25B205B879F3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5831-B468-414C-94B5-F04EB43FC0AE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8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C6-3F10-4266-96C9-5D014F3025B2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1722-4B46-4353-B583-721651D61489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58-F972-48E2-B30C-3D9C71EE7ED1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2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87E1E90-EA9A-48B5-B107-6EB585A8C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F142-9C82-4C83-9B6A-8077B879C1B8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8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9EE5-F25B-4563-AE58-6B042DD986DA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42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0D1-A256-4DFA-8583-35D5EE4CD0DF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CA58-86AD-4F40-BF66-913A1183EE47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2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0" y="467688"/>
            <a:ext cx="2733503" cy="751158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10423140" y="6019800"/>
            <a:ext cx="1251183" cy="504004"/>
            <a:chOff x="3578225" y="1146175"/>
            <a:chExt cx="5038725" cy="2111375"/>
          </a:xfrm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6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0" y="467688"/>
            <a:ext cx="2733503" cy="751158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10423140" y="6019800"/>
            <a:ext cx="1251183" cy="504004"/>
            <a:chOff x="3578225" y="1146175"/>
            <a:chExt cx="5038725" cy="2111375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86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BA28-E443-46F5-AE73-D543F89EF748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8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E1A-1BE0-474E-808D-00D5A7797660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31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3_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4952207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1" y="467688"/>
            <a:ext cx="2733500" cy="7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94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0_Title Slide with Dark Picture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8229600" cy="1905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599"/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199"/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1" y="467689"/>
            <a:ext cx="2733503" cy="751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0350" y="6005885"/>
            <a:ext cx="1258694" cy="5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99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B2ECF00-32DC-48AD-A300-148F5135F8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abl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554" y="206935"/>
            <a:ext cx="11276847" cy="587188"/>
          </a:xfrm>
          <a:noFill/>
        </p:spPr>
        <p:txBody>
          <a:bodyPr vert="horz" lIns="217728" tIns="109728" rIns="217728" bIns="108864" rtlCol="0" anchor="t" anchorCtr="0">
            <a:normAutofit/>
          </a:bodyPr>
          <a:lstStyle>
            <a:lvl1pPr>
              <a:defRPr lang="en-US"/>
            </a:lvl1pPr>
          </a:lstStyle>
          <a:p>
            <a:pPr marL="0"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white">
          <a:xfrm>
            <a:off x="305554" y="674599"/>
            <a:ext cx="11276847" cy="587188"/>
          </a:xfrm>
          <a:prstGeom prst="rect">
            <a:avLst/>
          </a:prstGeom>
        </p:spPr>
        <p:txBody>
          <a:bodyPr vert="horz" lIns="217728" tIns="108864" rIns="217728" bIns="108864" rtlCol="0">
            <a:noAutofit/>
          </a:bodyPr>
          <a:lstStyle>
            <a:lvl1pPr>
              <a:defRPr lang="en-US" baseline="0" dirty="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976210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506" y="4197350"/>
            <a:ext cx="9072969" cy="1583511"/>
          </a:xfrm>
          <a:prstGeom prst="rect">
            <a:avLst/>
          </a:prstGeom>
          <a:noFill/>
        </p:spPr>
        <p:txBody>
          <a:bodyPr anchor="b" anchorCtr="0"/>
          <a:lstStyle>
            <a:lvl1pPr algn="l">
              <a:lnSpc>
                <a:spcPct val="90000"/>
              </a:lnSpc>
              <a:defRPr lang="en-US" sz="3999" kern="1200" dirty="0">
                <a:solidFill>
                  <a:schemeClr val="bg1"/>
                </a:solidFill>
                <a:latin typeface="MetricHPE Light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506" y="6007101"/>
            <a:ext cx="9072969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dirty="0">
                <a:solidFill>
                  <a:schemeClr val="bg1"/>
                </a:solidFill>
                <a:latin typeface="MetricHPE Semibol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229368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ted Page 1">
  <p:cSld name="Bulletted Page 1">
    <p:spTree>
      <p:nvGrpSpPr>
        <p:cNvPr id="1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121"/>
          <p:cNvSpPr txBox="1">
            <a:spLocks noGrp="1"/>
          </p:cNvSpPr>
          <p:nvPr>
            <p:ph type="body" idx="1"/>
          </p:nvPr>
        </p:nvSpPr>
        <p:spPr>
          <a:xfrm>
            <a:off x="247645" y="1270000"/>
            <a:ext cx="11690400" cy="52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40256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»"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5559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p121"/>
          <p:cNvSpPr txBox="1">
            <a:spLocks noGrp="1"/>
          </p:cNvSpPr>
          <p:nvPr>
            <p:ph type="title"/>
          </p:nvPr>
        </p:nvSpPr>
        <p:spPr>
          <a:xfrm>
            <a:off x="247267" y="434433"/>
            <a:ext cx="10850400" cy="5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26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667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667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667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667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667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667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667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385812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ted Page ">
  <p:cSld name="Bulletted Page 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9"/>
          <p:cNvSpPr txBox="1">
            <a:spLocks noGrp="1"/>
          </p:cNvSpPr>
          <p:nvPr>
            <p:ph type="body" idx="1"/>
          </p:nvPr>
        </p:nvSpPr>
        <p:spPr>
          <a:xfrm>
            <a:off x="247271" y="863601"/>
            <a:ext cx="11690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39"/>
          <p:cNvSpPr txBox="1">
            <a:spLocks noGrp="1"/>
          </p:cNvSpPr>
          <p:nvPr>
            <p:ph type="title"/>
          </p:nvPr>
        </p:nvSpPr>
        <p:spPr>
          <a:xfrm>
            <a:off x="247271" y="187373"/>
            <a:ext cx="11690800" cy="5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854334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 1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>
            <a:spLocks noGrp="1"/>
          </p:cNvSpPr>
          <p:nvPr>
            <p:ph type="title"/>
          </p:nvPr>
        </p:nvSpPr>
        <p:spPr>
          <a:xfrm>
            <a:off x="247267" y="434433"/>
            <a:ext cx="10850400" cy="5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26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450510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Only">
  <p:cSld name="Header Only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 txBox="1">
            <a:spLocks noGrp="1"/>
          </p:cNvSpPr>
          <p:nvPr>
            <p:ph type="title"/>
          </p:nvPr>
        </p:nvSpPr>
        <p:spPr>
          <a:xfrm>
            <a:off x="247270" y="131210"/>
            <a:ext cx="11690799" cy="4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B4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0A2B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76859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60426076-FDA1-414C-9E04-F84C9CF9A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F747DF0-DAF0-4DAA-9D61-B7D83105A9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6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2686713"/>
            <a:ext cx="8522208" cy="499365"/>
          </a:xfrm>
        </p:spPr>
        <p:txBody>
          <a:bodyPr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1000" y="341392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pic>
        <p:nvPicPr>
          <p:cNvPr id="17" name="Picture 1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6752CEF9-8CF2-4BF4-96A0-5A2490D601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8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496D52A4-96FE-45EF-A6C7-4486B2CBF7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8BFCD76-16AF-40D0-AB4E-B4D2761DBB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9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2B61CAD-86F9-457B-9CCA-71AB2B3CD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B2ECF00-32DC-48AD-A300-148F5135F8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A9AE425-E337-4A6C-B982-4D79E7B67D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3A78B27-3890-4CD4-BA01-5E38F38DD7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2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67AAF09-2AC3-42C8-A577-FD1A1E70BE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xmlns="" id="{65A0C7EC-4798-4728-86EA-B35780094DC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1000" y="999160"/>
            <a:ext cx="11403014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xmlns="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xmlns="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xmlns="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xmlns="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1783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97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418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B1DE7DF4-80FB-44F1-84C8-232D48CE01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xmlns="" id="{C116200C-623E-4E13-B86C-8357D65B6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xmlns="" id="{856AED84-0D83-4550-A8C7-8CF1C4D3E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5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3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A9AE425-E337-4A6C-B982-4D79E7B67D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A collection of images specifically formatted for use as PPT title slides can be found </a:t>
            </a:r>
            <a:r>
              <a:rPr lang="en-US" sz="1500">
                <a:solidFill>
                  <a:prstClr val="black"/>
                </a:solidFill>
                <a:hlinkClick r:id="rId4"/>
              </a:rPr>
              <a:t>here</a:t>
            </a:r>
            <a:r>
              <a:rPr lang="en-US" sz="1500">
                <a:solidFill>
                  <a:prstClr val="black"/>
                </a:solidFill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solidFill>
                  <a:prstClr val="black"/>
                </a:solidFill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33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0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19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281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12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18347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307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7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471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388608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28894BC-C854-40FF-8511-A13DEE0B63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513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36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040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002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280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50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8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512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77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94014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98610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B499122-9FAC-43BD-BD4E-22CA3948A4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8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98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81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515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9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69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0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9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40864F7-1F27-4109-BEC5-5B8A4179F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DD44F6F-1F07-4FAE-AC33-1AC2171CE6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88562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385208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4705A7B-F750-454D-8AE5-21CEFEBA3C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t>Click to add</a:t>
            </a:r>
            <a:r>
              <a:rPr lang="en-US"/>
              <a:t/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13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5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58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utions Marketing Title Slid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380735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2527582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333227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2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0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27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2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39" y="2743510"/>
            <a:ext cx="5574561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2686713"/>
            <a:ext cx="8522208" cy="499365"/>
          </a:xfrm>
        </p:spPr>
        <p:txBody>
          <a:bodyPr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1000" y="341392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To change your section image, go to </a:t>
            </a:r>
            <a:r>
              <a:rPr lang="en-US" sz="1500">
                <a:latin typeface="+mj-lt"/>
              </a:rPr>
              <a:t>[View] </a:t>
            </a:r>
            <a:r>
              <a:rPr lang="en-US" sz="1500">
                <a:latin typeface="MetricHPE Light" panose="020B0303030202060203" pitchFamily="34" charset="0"/>
              </a:rPr>
              <a:t>-&gt; </a:t>
            </a:r>
            <a:r>
              <a:rPr lang="en-US" sz="1500">
                <a:latin typeface="+mj-lt"/>
              </a:rPr>
              <a:t>[Slide Master] </a:t>
            </a:r>
            <a:r>
              <a:rPr lang="en-US" sz="1500">
                <a:latin typeface="MetricHPE Light" panose="020B0303030202060203" pitchFamily="34" charset="0"/>
              </a:rPr>
              <a:t>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A collection of images specifically formatted for use as PPT title slides can be found </a:t>
            </a:r>
            <a:r>
              <a:rPr lang="en-US" sz="1500">
                <a:latin typeface="+mj-lt"/>
                <a:hlinkClick r:id="rId5"/>
              </a:rPr>
              <a:t>here</a:t>
            </a:r>
            <a:r>
              <a:rPr lang="en-US" sz="1500">
                <a:latin typeface="MetricHPE Light" panose="020B03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+mj-lt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err="1">
              <a:solidFill>
                <a:schemeClr val="bg1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9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5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284558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89B928E-67CA-43B3-9FC4-2ABB33A18F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1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4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6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6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93773D5-B655-4619-A4AB-D01D40ECD9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388608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1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94014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98610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88562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385208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20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284558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5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383214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7863840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383214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51FEFD6-DB30-47CA-A269-DA91685C5C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214424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05728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6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1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8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9696" y="2703886"/>
            <a:ext cx="3567901" cy="7955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</a:t>
            </a:r>
            <a:r>
              <a:rPr lang="en-US"/>
              <a:t/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3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6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7863840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384B5140-8AED-411A-B711-2304F8C64B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3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B2ECF00-32DC-48AD-A300-148F5135F8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2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93773D5-B655-4619-A4AB-D01D40ECD9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9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67AAF09-2AC3-42C8-A577-FD1A1E70BE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7FB9EEAA-0906-4D03-829D-D9C6CDA78C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60426076-FDA1-414C-9E04-F84C9CF9A1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F747DF0-DAF0-4DAA-9D61-B7D83105A9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40864F7-1F27-4109-BEC5-5B8A4179F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DD44F6F-1F07-4FAE-AC33-1AC2171CE6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694B9560-85D6-4FCE-987A-7785C766D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4F438967-2E35-492D-BDE5-931D16F662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39" y="2743510"/>
            <a:ext cx="5574561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4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97557BC-A433-447E-A29A-479432859E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2686713"/>
            <a:ext cx="8522208" cy="499365"/>
          </a:xfrm>
        </p:spPr>
        <p:txBody>
          <a:bodyPr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1000" y="341392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solidFill>
                  <a:prstClr val="black"/>
                </a:solidFill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solidFill>
                  <a:prstClr val="black"/>
                </a:solidFill>
              </a:rPr>
              <a:t>To change your section image, go to </a:t>
            </a:r>
            <a:r>
              <a:rPr lang="en-US" sz="1500" dirty="0">
                <a:solidFill>
                  <a:prstClr val="black"/>
                </a:solidFill>
                <a:latin typeface="MetricHPE Semibold"/>
              </a:rPr>
              <a:t>[View] </a:t>
            </a:r>
            <a:r>
              <a:rPr lang="en-US" sz="1500" dirty="0">
                <a:solidFill>
                  <a:prstClr val="black"/>
                </a:solidFill>
              </a:rPr>
              <a:t>-&gt; </a:t>
            </a:r>
            <a:r>
              <a:rPr lang="en-US" sz="1500" dirty="0">
                <a:solidFill>
                  <a:prstClr val="black"/>
                </a:solidFill>
                <a:latin typeface="MetricHPE Semibold"/>
              </a:rPr>
              <a:t>[Slide Master] </a:t>
            </a:r>
            <a:r>
              <a:rPr lang="en-US" sz="1500" dirty="0">
                <a:solidFill>
                  <a:prstClr val="black"/>
                </a:solidFill>
              </a:rPr>
              <a:t>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solidFill>
                  <a:prstClr val="black"/>
                </a:solidFill>
              </a:rPr>
              <a:t>A collection of images specifically formatted for use as PPT title slides can be found </a:t>
            </a:r>
            <a:r>
              <a:rPr lang="en-US" sz="1500" dirty="0">
                <a:solidFill>
                  <a:prstClr val="black"/>
                </a:solidFill>
                <a:latin typeface="MetricHPE Semibold"/>
                <a:hlinkClick r:id="rId4"/>
              </a:rPr>
              <a:t>here</a:t>
            </a:r>
            <a:r>
              <a:rPr lang="en-US" sz="1500" dirty="0">
                <a:solidFill>
                  <a:prstClr val="black"/>
                </a:solidFill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solidFill>
                  <a:prstClr val="black"/>
                </a:solidFill>
                <a:latin typeface="MetricHPE Semibold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dirty="0" err="1">
              <a:solidFill>
                <a:prstClr val="white"/>
              </a:solidFill>
            </a:endParaRPr>
          </a:p>
        </p:txBody>
      </p:sp>
      <p:pic>
        <p:nvPicPr>
          <p:cNvPr id="17" name="Picture 1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6752CEF9-8CF2-4BF4-96A0-5A2490D601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648494B2-AE5D-494E-920A-EAE8513A17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CDE6F61-669C-4457-8FDA-A9080C6EAB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496D52A4-96FE-45EF-A6C7-4486B2CBF7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3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8BFCD76-16AF-40D0-AB4E-B4D2761DBB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2DF6608-79F0-45EF-B6A9-A097BD0DB9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BB4E17C-4B01-4721-A04A-2C46D3E745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67AAF09-2AC3-42C8-A577-FD1A1E70BE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5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01D1712-9DAF-4BC5-8807-358C2CF852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87E1E90-EA9A-48B5-B107-6EB585A8CE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8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706E8D8D-E796-47D5-AFED-E19FE77662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B2ECF00-32DC-48AD-A300-148F5135F8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2B61CAD-86F9-457B-9CCA-71AB2B3CDB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0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A9AE425-E337-4A6C-B982-4D79E7B67D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2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388608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28894BC-C854-40FF-8511-A13DEE0B63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94014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98610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B499122-9FAC-43BD-BD4E-22CA3948A4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8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88562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385208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4705A7B-F750-454D-8AE5-21CEFEBA3C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6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284558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89B928E-67CA-43B3-9FC4-2ABB33A18F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93773D5-B655-4619-A4AB-D01D40ECD9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383214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51FEFD6-DB30-47CA-A269-DA91685C5C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7863840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384B5140-8AED-411A-B711-2304F8C64B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214424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05728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4A9E283-B8E7-4F56-B1FC-2AC5C6127B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97557BC-A433-447E-A29A-479432859E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706E8D8D-E796-47D5-AFED-E19FE77662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214424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05728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4A9E283-B8E7-4F56-B1FC-2AC5C6127B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9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1FC6B1D-9E15-4B7D-A822-6CA16452A0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0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AD1450-EFA3-4335-8DA0-BD1581B225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8DB5A43-A0C4-487D-8141-D043B89C1C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862C936-24C6-4DE7-8130-4AF9B36EA7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A3E1650-64A1-46A1-A474-F56BAA824E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7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0F63C0C-3F00-4322-9754-F71AC25E9E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3A78B27-3890-4CD4-BA01-5E38F38DD7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3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B8260BA-CA37-42C7-858A-1E81996AC7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1FC6B1D-9E15-4B7D-A822-6CA16452A0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9696" y="2703886"/>
            <a:ext cx="3567901" cy="7955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two</a:t>
            </a:r>
            <a:r>
              <a:rPr dirty="0"/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9557E44-C87A-4DE4-B4D7-18018118CF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4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92E8271-F152-4840-BB5E-9A8E522A0B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5C4AB9B-C8C3-4A42-93B8-03AED1E4B2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Slide" r:id="rId5" imgW="473" imgH="476" progId="TCLayout.ActiveDocument.1">
                  <p:embed/>
                </p:oleObj>
              </mc:Choice>
              <mc:Fallback>
                <p:oleObj name="think-cell Slide" r:id="rId5" imgW="473" imgH="47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158750" cy="158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2800" dirty="0">
              <a:solidFill>
                <a:prstClr val="white"/>
              </a:solidFill>
              <a:latin typeface="MetricHPE Black" panose="020B0A03030202060203" pitchFamily="34" charset="0"/>
              <a:sym typeface="MetricHPE Black" panose="020B0A03030202060203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787871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7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F2C040B-6F64-4436-AE5D-33F4EFA4D6A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160" y="6167120"/>
            <a:ext cx="1168108" cy="4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5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820AA0E-B8F8-5D44-8944-A20A8A9C30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8E8D1FF1-AA96-FC4D-97FE-6D857F4D0A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FA6E81D-74EA-5048-BD84-9EFDAB19E9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2" r="11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EA9ACDA-0022-DA45-A084-96C1EBBF2804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D0C297F-82AC-6B45-9397-D36CCB244C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41B2B2BC-0BA9-D148-9E72-FC2BB96526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9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, stop, star, sky&#10;&#10;Description automatically generated">
            <a:extLst>
              <a:ext uri="{FF2B5EF4-FFF2-40B4-BE49-F238E27FC236}">
                <a16:creationId xmlns:a16="http://schemas.microsoft.com/office/drawing/2014/main" xmlns="" id="{86110284-F76B-5E4B-9F8A-62F686E70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4"/>
            <a:ext cx="12192000" cy="6850251"/>
          </a:xfrm>
          <a:prstGeom prst="rect">
            <a:avLst/>
          </a:prstGeom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AC14194-17C7-D94B-A7A4-48DDFFACC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7F794945-70D1-2B46-A2AE-E5F5C08CF9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648494B2-AE5D-494E-920A-EAE8513A1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9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CDE6F61-669C-4457-8FDA-A9080C6EAB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0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496D52A4-96FE-45EF-A6C7-4486B2CBF7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2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AD1450-EFA3-4335-8DA0-BD1581B225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8BFCD76-16AF-40D0-AB4E-B4D2761DBB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1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2DF6608-79F0-45EF-B6A9-A097BD0DB9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BB4E17C-4B01-4721-A04A-2C46D3E745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5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67AAF09-2AC3-42C8-A577-FD1A1E70BE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1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01D1712-9DAF-4BC5-8807-358C2CF852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9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87E1E90-EA9A-48B5-B107-6EB585A8C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B2ECF00-32DC-48AD-A300-148F5135F8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6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A9AE425-E337-4A6C-B982-4D79E7B67D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6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388608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28894BC-C854-40FF-8511-A13DEE0B63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94014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98610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B499122-9FAC-43BD-BD4E-22CA3948A4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5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694B9560-85D6-4FCE-987A-7785C766D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4F438967-2E35-492D-BDE5-931D16F662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8DB5A43-A0C4-487D-8141-D043B89C1C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862C936-24C6-4DE7-8130-4AF9B36EA7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6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88562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385208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4705A7B-F750-454D-8AE5-21CEFEBA3C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8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284558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89B928E-67CA-43B3-9FC4-2ABB33A18F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2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93773D5-B655-4619-A4AB-D01D40ECD9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383214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51FEFD6-DB30-47CA-A269-DA91685C5C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7863840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384B5140-8AED-411A-B711-2304F8C64B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97557BC-A433-447E-A29A-479432859E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1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706E8D8D-E796-47D5-AFED-E19FE77662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214424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05728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4A9E283-B8E7-4F56-B1FC-2AC5C6127B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1FC6B1D-9E15-4B7D-A822-6CA16452A0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1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AD1450-EFA3-4335-8DA0-BD1581B225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0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A3E1650-64A1-46A1-A474-F56BAA824E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8DB5A43-A0C4-487D-8141-D043B89C1C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862C936-24C6-4DE7-8130-4AF9B36EA7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A3E1650-64A1-46A1-A474-F56BAA824E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2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0F63C0C-3F00-4322-9754-F71AC25E9E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3A78B27-3890-4CD4-BA01-5E38F38DD7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2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B8260BA-CA37-42C7-858A-1E81996AC7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9696" y="2703886"/>
            <a:ext cx="3567901" cy="7955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</a:t>
            </a:r>
            <a:r>
              <a:rPr lang="en-US"/>
              <a:t/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9557E44-C87A-4DE4-B4D7-18018118CF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4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92E8271-F152-4840-BB5E-9A8E522A0B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5C4AB9B-C8C3-4A42-93B8-03AED1E4B2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5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40" y="2743510"/>
            <a:ext cx="5632618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5BE4E79-E2F5-EA4A-985E-E1CC71890C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8F3E16D3-9670-7F43-80A5-93386DE303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xmlns="" id="{8993EFFD-6DAB-F046-BBF5-B1F77802C6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6DABB45-6B27-1841-9BF3-ABA5B186C286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10EFD7C-5FAD-7841-A16C-DA8A0C39A1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0F63C0C-3F00-4322-9754-F71AC25E9E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light, animal, blue&#10;&#10;Description automatically generated">
            <a:extLst>
              <a:ext uri="{FF2B5EF4-FFF2-40B4-BE49-F238E27FC236}">
                <a16:creationId xmlns:a16="http://schemas.microsoft.com/office/drawing/2014/main" xmlns="" id="{1921D3AA-4D8D-BF48-8B60-D98349D5EF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B36710-DA85-954C-AE5E-5995E6374772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55F8E51-2645-7E48-B8F8-2EB066CC8E2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night, stop, water&#10;&#10;Description automatically generated">
            <a:extLst>
              <a:ext uri="{FF2B5EF4-FFF2-40B4-BE49-F238E27FC236}">
                <a16:creationId xmlns:a16="http://schemas.microsoft.com/office/drawing/2014/main" xmlns="" id="{3C6490D7-2C63-8F4D-A4D8-FB64CB5CE5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"/>
            <a:ext cx="12192000" cy="6856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82B5CFD-FD03-5F4B-8FFB-7E96E8574E59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1DE26EC-396D-AA47-B69E-B42EDEEEEA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, star&#10;&#10;Description automatically generated">
            <a:extLst>
              <a:ext uri="{FF2B5EF4-FFF2-40B4-BE49-F238E27FC236}">
                <a16:creationId xmlns:a16="http://schemas.microsoft.com/office/drawing/2014/main" xmlns="" id="{C6D0707F-AE3E-604F-9C90-BABFF647B8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34CA2C40-E55F-044D-B8E7-7570485533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4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389696" y="1017588"/>
            <a:ext cx="7864475" cy="5078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48B8199-E5AE-4742-AE8D-DF80C2AD63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18CAF1E-8876-CE49-BE42-72A442F869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8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3" hasCustomPrompt="1"/>
          </p:nvPr>
        </p:nvSpPr>
        <p:spPr bwMode="ltGray">
          <a:xfrm>
            <a:off x="6214763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206067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7E70EE1-909E-794F-85A0-7DA992F7D2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9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A1724A6-6906-1742-B344-E0D1B3B744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2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6E301C1E-CBD7-2F43-B38A-5A73B38B4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59B7940-C0BD-2B4A-85BF-00F9AB996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4B4A7773-CD46-42B9-8D25-894946203A6E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6B23F974-041C-4EFD-8143-928286505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6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3A78B27-3890-4CD4-BA01-5E38F38DD7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D369EE5-83E0-4018-A5D4-777CDD8E1AA6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01D10C3-BB43-4B41-9277-7D4F7A0842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E0C9DC09-B052-425C-AA3B-8E586F747C1E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F91A648-455F-4C9A-8A5B-931ED8736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39" y="2743510"/>
            <a:ext cx="5630583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7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2686713"/>
            <a:ext cx="8522208" cy="499365"/>
          </a:xfrm>
        </p:spPr>
        <p:txBody>
          <a:bodyPr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1000" y="341392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solidFill>
                  <a:prstClr val="black"/>
                </a:solidFill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solidFill>
                  <a:prstClr val="black"/>
                </a:solidFill>
              </a:rPr>
              <a:t>To change your section image, go to </a:t>
            </a:r>
            <a:r>
              <a:rPr lang="en-US" sz="1500" dirty="0">
                <a:solidFill>
                  <a:prstClr val="black"/>
                </a:solidFill>
                <a:latin typeface="MetricHPE Semibold"/>
              </a:rPr>
              <a:t>[View] </a:t>
            </a:r>
            <a:r>
              <a:rPr lang="en-US" sz="1500" dirty="0">
                <a:solidFill>
                  <a:prstClr val="black"/>
                </a:solidFill>
              </a:rPr>
              <a:t>-&gt; </a:t>
            </a:r>
            <a:r>
              <a:rPr lang="en-US" sz="1500" dirty="0">
                <a:solidFill>
                  <a:prstClr val="black"/>
                </a:solidFill>
                <a:latin typeface="MetricHPE Semibold"/>
              </a:rPr>
              <a:t>[Slide Master] </a:t>
            </a:r>
            <a:r>
              <a:rPr lang="en-US" sz="1500" dirty="0">
                <a:solidFill>
                  <a:prstClr val="black"/>
                </a:solidFill>
              </a:rPr>
              <a:t>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solidFill>
                  <a:prstClr val="black"/>
                </a:solidFill>
              </a:rPr>
              <a:t>A collection of images specifically formatted for use as PPT title slides can be found </a:t>
            </a:r>
            <a:r>
              <a:rPr lang="en-US" sz="1500" dirty="0">
                <a:solidFill>
                  <a:prstClr val="black"/>
                </a:solidFill>
                <a:latin typeface="MetricHPE Semibold"/>
                <a:hlinkClick r:id="rId4"/>
              </a:rPr>
              <a:t>here</a:t>
            </a:r>
            <a:r>
              <a:rPr lang="en-US" sz="1500" dirty="0">
                <a:solidFill>
                  <a:prstClr val="black"/>
                </a:solidFill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solidFill>
                  <a:prstClr val="black"/>
                </a:solidFill>
                <a:latin typeface="MetricHPE Semibold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dirty="0" err="1">
              <a:solidFill>
                <a:prstClr val="whit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CC0BFBF-C08F-4A0A-A727-A9A78116B4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6772CB5-A8FC-4FE9-B072-199C360176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9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EBFC7DB-AECB-43E1-87F1-E77A727BA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1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6083795-6A4B-4A54-A937-730B6F414C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AAC7EEE-3382-4E4F-B637-0B5B48930C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B0C108D-0919-40F3-B946-341C411013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F2DF6B-B94C-4998-B420-72599A83D3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3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B8260BA-CA37-42C7-858A-1E81996AC7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9A82F19-EE49-47AA-8EA3-96D44BD4C6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2D3528-2978-4115-9EBC-C41F3FB49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4919316-DA13-44BF-B9B0-333BB9C079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F2C040B-6F64-4436-AE5D-33F4EFA4D6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1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5A04054-126D-4D10-BCC7-36E9165528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213CA0-5E4B-48B9-B646-F88F6F201D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388608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994CA5F-F217-4E2B-923E-5710A806BC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94014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98610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94814AB-AB91-486C-BF2B-06D42ADD2D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88562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385208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BD591BE-736A-4F91-8916-312082EA81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5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284558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909FDED-CBCE-4E9E-91F8-1ABF3B9EA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1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9696" y="2703886"/>
            <a:ext cx="3567901" cy="7955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two</a:t>
            </a:r>
            <a:r>
              <a:rPr dirty="0"/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9557E44-C87A-4DE4-B4D7-18018118CF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7662794-FCD1-4ADF-9FBD-DE334EF65D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3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383214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AD7BBE2-ECE2-40AC-B509-FFBCE1D8C7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7863840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9ACC655-D403-4434-AC90-A88ADCF7CF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1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A47E965-C2A3-4379-B0F9-DAAEB5F039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F64322E-C555-43D7-8FFD-FDE493EB68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214424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05728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1FA98AC-EFBA-42B1-9C81-D7250DE8B0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FB35DCF-A8B6-4FC8-82AF-1276276D9E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BA85CAD-FA6D-424E-9C13-C5863AED22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9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BC54E2FA-9A32-49AC-82A3-8552B25E9965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3FC0AEC-95B4-4EC9-AE97-0482CBB4E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D19FB9A-EB03-423E-947E-EECDD3B5B0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5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92E8271-F152-4840-BB5E-9A8E522A0B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4244C4B-F69A-4ED2-B280-09535C1F02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2FC7934-FB91-4484-9EA7-CD903FCED7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7E6BCD9-5BCC-464A-A881-713987AA5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9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9696" y="2703886"/>
            <a:ext cx="3567901" cy="7955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two</a:t>
            </a:r>
            <a:r>
              <a:rPr dirty="0"/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BF5B477-54EF-4451-82F6-FB00EE1AAC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3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FEE3AC6-8AF0-44A7-A005-C62DC42E77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C2FA5C7-A75F-43A1-8F1E-0C565F2283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0" y="6187031"/>
            <a:ext cx="1115568" cy="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5C4AB9B-C8C3-4A42-93B8-03AED1E4B2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B2ECF00-32DC-48AD-A300-148F5135F8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>
                <a:solidFill>
                  <a:srgbClr val="C6C6C2"/>
                </a:solidFill>
              </a:rPr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93773D5-B655-4619-A4AB-D01D40ECD9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5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39" y="2743510"/>
            <a:ext cx="5574561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xmlns="" id="{F98C0856-2CAB-934E-BED8-49DC5141D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6E41529-6725-7141-A22C-94206EC1A52C}"/>
              </a:ext>
            </a:extLst>
          </p:cNvPr>
          <p:cNvSpPr/>
          <p:nvPr userDrawn="1"/>
        </p:nvSpPr>
        <p:spPr bwMode="ltGray">
          <a:xfrm>
            <a:off x="0" y="0"/>
            <a:ext cx="12192000" cy="1219499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fld id="{ECF1CC87-9C4B-4D13-B529-5EAF641302E2}" type="datetime4">
              <a:rPr lang="en-US" smtClean="0"/>
              <a:pPr/>
              <a:t>July 6,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Private | Confidential | Internal Use Only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A415284-112E-A94B-BAD0-8615CECF077B}"/>
              </a:ext>
            </a:extLst>
          </p:cNvPr>
          <p:cNvGrpSpPr/>
          <p:nvPr userDrawn="1"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8D0FC283-9FF0-A042-8D25-50A6488605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latin typeface="+mj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EFA8D26D-5787-F74E-AD1C-2610CE1DB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7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EA002CEE-85CE-4C50-ADEE-6FB53265F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B291AFC-3D78-4978-82C5-11C541F9A3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535242B2-5FB6-42AA-B5C0-936974B3C2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987F01A-93D7-4263-AA00-AAF186CFD9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0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A221DA18-04EE-4827-A567-83F0112C53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EE95E15-4FED-4A78-96C5-5C592D1074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A collection of images specifically formatted for use as PPT title slides can be found </a:t>
            </a:r>
            <a:r>
              <a:rPr lang="en-US" sz="1500">
                <a:latin typeface="MetricHPE" panose="020B0503030202060203" pitchFamily="34" charset="0"/>
                <a:hlinkClick r:id="rId4"/>
              </a:rPr>
              <a:t>here</a:t>
            </a:r>
            <a:r>
              <a:rPr lang="en-US" sz="1500">
                <a:latin typeface="MetricHPE" panose="020B05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err="1">
              <a:solidFill>
                <a:schemeClr val="bg1"/>
              </a:solidFill>
              <a:latin typeface="MetricHPE" panose="020B0503030202060203" pitchFamily="34" charset="0"/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0F1BB2F-A245-4D0A-9609-16ED3857FF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0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28FE477-151E-4A1B-AB02-8470C5B98D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5B473C3-3F21-490D-A4FF-C2BAAE1A11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8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525AE3F-FD09-4C5B-B7CA-8E9DBAC6C1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6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5D76AF92-861F-4BE3-80AF-55A58A1CAC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2686713"/>
            <a:ext cx="8522208" cy="499365"/>
          </a:xfrm>
        </p:spPr>
        <p:txBody>
          <a:bodyPr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1000" y="341392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 Light" panose="020B03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 Light" panose="020B0303030202060203" pitchFamily="34" charset="0"/>
              </a:rPr>
              <a:t>To change your section image, go to </a:t>
            </a:r>
            <a:r>
              <a:rPr lang="en-US" sz="1500" dirty="0">
                <a:latin typeface="+mj-lt"/>
              </a:rPr>
              <a:t>[View] </a:t>
            </a:r>
            <a:r>
              <a:rPr lang="en-US" sz="1500" dirty="0">
                <a:latin typeface="MetricHPE Light" panose="020B0303030202060203" pitchFamily="34" charset="0"/>
              </a:rPr>
              <a:t>-&gt; </a:t>
            </a:r>
            <a:r>
              <a:rPr lang="en-US" sz="1500" dirty="0">
                <a:latin typeface="+mj-lt"/>
              </a:rPr>
              <a:t>[Slide Master] </a:t>
            </a:r>
            <a:r>
              <a:rPr lang="en-US" sz="1500" dirty="0">
                <a:latin typeface="MetricHPE Light" panose="020B0303030202060203" pitchFamily="34" charset="0"/>
              </a:rPr>
              <a:t>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 Light" panose="020B0303030202060203" pitchFamily="34" charset="0"/>
              </a:rPr>
              <a:t>A collection of images specifically formatted for use as PPT title slides can be found </a:t>
            </a:r>
            <a:r>
              <a:rPr lang="en-US" sz="1500" dirty="0">
                <a:latin typeface="+mj-lt"/>
                <a:hlinkClick r:id="rId4"/>
              </a:rPr>
              <a:t>here</a:t>
            </a:r>
            <a:r>
              <a:rPr lang="en-US" sz="1500" dirty="0">
                <a:latin typeface="MetricHPE Light" panose="020B03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+mj-lt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chemeClr val="bg1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7" name="Picture 1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6752CEF9-8CF2-4BF4-96A0-5A2490D601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E75AD79-4EDC-45DF-B333-F363E5F33C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3DCAF189-F855-4513-BFBB-62BCC406FF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7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315C37F-9865-49E0-8637-B595840A2B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87E98FD-2708-4AE3-979A-94B87FCA48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4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844C17F-2CB1-4A11-9181-569FAE6A65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8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537D5B19-6B28-48C2-98A3-F0C15CF5FF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1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83949D82-2F71-46AD-85E1-9966891C86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0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3BB935CB-8309-4509-AA9C-A68ECBE71E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6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56B0A15-44CE-45BD-848C-B6D86EC4E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79E6E8C-52B8-477C-93FD-E12AE962C9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648494B2-AE5D-494E-920A-EAE8513A17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B9A4B6D-74A9-4FE8-94C1-987069E092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1F84D96-7073-4C6C-A3CB-AB7CD4F380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6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5D6CAD7-26C7-41CB-8B85-5FBF48F71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8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E67FD82-5D2C-4296-BFAE-DDC5A508BA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16E4E95-645F-478D-8710-A975456B4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7FB9EEAA-0906-4D03-829D-D9C6CDA78C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0D4839E-5078-494A-A407-5FDB8A715C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51E10888-C564-43CE-8FEC-CAAA83F41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C1F92B8-E173-45F9-8C8B-55C6DA37EA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0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BE191D4-97C2-44ED-92AE-09EEA8233F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CDE6F61-669C-4457-8FDA-A9080C6EAB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20C42CB2-4FE0-4004-BD8E-521F5E255F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C5CC7D3-2B12-4312-8108-60A988664E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2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0346D93-4BCB-4815-ABBE-1746006744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31CD4B5-109C-48C2-A9C2-56A2742364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1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685E91E-89BF-4FFF-B253-18A5304141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5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A9BC7D0-7BE6-422F-8EC1-123FB5C403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t>Click to add</a:t>
            </a:r>
            <a:r>
              <a:rPr lang="en-US"/>
              <a:t/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6D1FAA6-951F-424B-A03D-C371E0C8F3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8ABCF100-F29A-4968-8717-BEB23BEAD7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0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907EBB0-6467-48B9-A79C-167DDC1784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EA002CEE-85CE-4C50-ADEE-6FB53265F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B291AFC-3D78-4978-82C5-11C541F9A3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2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535242B2-5FB6-42AA-B5C0-936974B3C2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987F01A-93D7-4263-AA00-AAF186CFD9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8" y="248371"/>
            <a:ext cx="2487168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3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496D52A4-96FE-45EF-A6C7-4486B2CBF7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A221DA18-04EE-4827-A567-83F0112C53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9649" y="6103657"/>
            <a:ext cx="997046" cy="416676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EE95E15-4FED-4A78-96C5-5C592D1074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048" y="248371"/>
            <a:ext cx="2487168" cy="9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5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A collection of images specifically formatted for use as PPT title slides can be found </a:t>
            </a:r>
            <a:r>
              <a:rPr lang="en-US" sz="1500">
                <a:latin typeface="MetricHPE" panose="020B0503030202060203" pitchFamily="34" charset="0"/>
                <a:hlinkClick r:id="rId4"/>
              </a:rPr>
              <a:t>here</a:t>
            </a:r>
            <a:r>
              <a:rPr lang="en-US" sz="1500">
                <a:latin typeface="MetricHPE" panose="020B05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" panose="020B0503030202060203" pitchFamily="34" charset="0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err="1">
              <a:solidFill>
                <a:schemeClr val="bg1"/>
              </a:solidFill>
              <a:latin typeface="MetricHPE" panose="020B0503030202060203" pitchFamily="34" charset="0"/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F0F1BB2F-A245-4D0A-9609-16ED3857FF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1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28FE477-151E-4A1B-AB02-8470C5B98D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8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5B473C3-3F21-490D-A4FF-C2BAAE1A11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525AE3F-FD09-4C5B-B7CA-8E9DBAC6C1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5D76AF92-861F-4BE3-80AF-55A58A1CAC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4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E75AD79-4EDC-45DF-B333-F363E5F33C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2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3DCAF189-F855-4513-BFBB-62BCC406FF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2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315C37F-9865-49E0-8637-B595840A2B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3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8BFCD76-16AF-40D0-AB4E-B4D2761DBB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87E98FD-2708-4AE3-979A-94B87FCA48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8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844C17F-2CB1-4A11-9181-569FAE6A65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537D5B19-6B28-48C2-98A3-F0C15CF5FF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83949D82-2F71-46AD-85E1-9966891C86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3BB935CB-8309-4509-AA9C-A68ECBE71E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9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56B0A15-44CE-45BD-848C-B6D86EC4E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1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79E6E8C-52B8-477C-93FD-E12AE962C9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1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B9A4B6D-74A9-4FE8-94C1-987069E092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2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01F84D96-7073-4C6C-A3CB-AB7CD4F380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D5D6CAD7-26C7-41CB-8B85-5FBF48F71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6700" y="6187031"/>
            <a:ext cx="1115568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4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63.xml"/><Relationship Id="rId26" Type="http://schemas.openxmlformats.org/officeDocument/2006/relationships/slideLayout" Target="../slideLayouts/slideLayout271.xml"/><Relationship Id="rId39" Type="http://schemas.openxmlformats.org/officeDocument/2006/relationships/theme" Target="../theme/theme10.xml"/><Relationship Id="rId3" Type="http://schemas.openxmlformats.org/officeDocument/2006/relationships/slideLayout" Target="../slideLayouts/slideLayout248.xml"/><Relationship Id="rId21" Type="http://schemas.openxmlformats.org/officeDocument/2006/relationships/slideLayout" Target="../slideLayouts/slideLayout266.xml"/><Relationship Id="rId34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270.xml"/><Relationship Id="rId33" Type="http://schemas.openxmlformats.org/officeDocument/2006/relationships/slideLayout" Target="../slideLayouts/slideLayout278.xml"/><Relationship Id="rId38" Type="http://schemas.openxmlformats.org/officeDocument/2006/relationships/slideLayout" Target="../slideLayouts/slideLayout283.xml"/><Relationship Id="rId2" Type="http://schemas.openxmlformats.org/officeDocument/2006/relationships/slideLayout" Target="../slideLayouts/slideLayout247.xml"/><Relationship Id="rId16" Type="http://schemas.openxmlformats.org/officeDocument/2006/relationships/slideLayout" Target="../slideLayouts/slideLayout261.xml"/><Relationship Id="rId20" Type="http://schemas.openxmlformats.org/officeDocument/2006/relationships/slideLayout" Target="../slideLayouts/slideLayout265.xml"/><Relationship Id="rId29" Type="http://schemas.openxmlformats.org/officeDocument/2006/relationships/slideLayout" Target="../slideLayouts/slideLayout274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6.xml"/><Relationship Id="rId24" Type="http://schemas.openxmlformats.org/officeDocument/2006/relationships/slideLayout" Target="../slideLayouts/slideLayout269.xml"/><Relationship Id="rId32" Type="http://schemas.openxmlformats.org/officeDocument/2006/relationships/slideLayout" Target="../slideLayouts/slideLayout277.xml"/><Relationship Id="rId37" Type="http://schemas.openxmlformats.org/officeDocument/2006/relationships/slideLayout" Target="../slideLayouts/slideLayout282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60.xml"/><Relationship Id="rId23" Type="http://schemas.openxmlformats.org/officeDocument/2006/relationships/slideLayout" Target="../slideLayouts/slideLayout268.xml"/><Relationship Id="rId28" Type="http://schemas.openxmlformats.org/officeDocument/2006/relationships/slideLayout" Target="../slideLayouts/slideLayout273.xml"/><Relationship Id="rId36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55.xml"/><Relationship Id="rId19" Type="http://schemas.openxmlformats.org/officeDocument/2006/relationships/slideLayout" Target="../slideLayouts/slideLayout264.xml"/><Relationship Id="rId31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9.xml"/><Relationship Id="rId22" Type="http://schemas.openxmlformats.org/officeDocument/2006/relationships/slideLayout" Target="../slideLayouts/slideLayout267.xml"/><Relationship Id="rId27" Type="http://schemas.openxmlformats.org/officeDocument/2006/relationships/slideLayout" Target="../slideLayouts/slideLayout272.xml"/><Relationship Id="rId30" Type="http://schemas.openxmlformats.org/officeDocument/2006/relationships/slideLayout" Target="../slideLayouts/slideLayout275.xml"/><Relationship Id="rId35" Type="http://schemas.openxmlformats.org/officeDocument/2006/relationships/slideLayout" Target="../slideLayouts/slideLayout28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6.xml"/><Relationship Id="rId18" Type="http://schemas.openxmlformats.org/officeDocument/2006/relationships/slideLayout" Target="../slideLayouts/slideLayout301.xml"/><Relationship Id="rId26" Type="http://schemas.openxmlformats.org/officeDocument/2006/relationships/slideLayout" Target="../slideLayouts/slideLayout309.xml"/><Relationship Id="rId39" Type="http://schemas.openxmlformats.org/officeDocument/2006/relationships/slideLayout" Target="../slideLayouts/slideLayout322.xml"/><Relationship Id="rId3" Type="http://schemas.openxmlformats.org/officeDocument/2006/relationships/slideLayout" Target="../slideLayouts/slideLayout286.xml"/><Relationship Id="rId21" Type="http://schemas.openxmlformats.org/officeDocument/2006/relationships/slideLayout" Target="../slideLayouts/slideLayout304.xml"/><Relationship Id="rId34" Type="http://schemas.openxmlformats.org/officeDocument/2006/relationships/slideLayout" Target="../slideLayouts/slideLayout317.xml"/><Relationship Id="rId42" Type="http://schemas.openxmlformats.org/officeDocument/2006/relationships/slideLayout" Target="../slideLayouts/slideLayout325.xml"/><Relationship Id="rId47" Type="http://schemas.openxmlformats.org/officeDocument/2006/relationships/image" Target="../media/image1.jpg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17" Type="http://schemas.openxmlformats.org/officeDocument/2006/relationships/slideLayout" Target="../slideLayouts/slideLayout300.xml"/><Relationship Id="rId25" Type="http://schemas.openxmlformats.org/officeDocument/2006/relationships/slideLayout" Target="../slideLayouts/slideLayout308.xml"/><Relationship Id="rId33" Type="http://schemas.openxmlformats.org/officeDocument/2006/relationships/slideLayout" Target="../slideLayouts/slideLayout316.xml"/><Relationship Id="rId38" Type="http://schemas.openxmlformats.org/officeDocument/2006/relationships/slideLayout" Target="../slideLayouts/slideLayout321.xml"/><Relationship Id="rId46" Type="http://schemas.openxmlformats.org/officeDocument/2006/relationships/theme" Target="../theme/theme11.xml"/><Relationship Id="rId2" Type="http://schemas.openxmlformats.org/officeDocument/2006/relationships/slideLayout" Target="../slideLayouts/slideLayout285.xml"/><Relationship Id="rId16" Type="http://schemas.openxmlformats.org/officeDocument/2006/relationships/slideLayout" Target="../slideLayouts/slideLayout299.xml"/><Relationship Id="rId20" Type="http://schemas.openxmlformats.org/officeDocument/2006/relationships/slideLayout" Target="../slideLayouts/slideLayout303.xml"/><Relationship Id="rId29" Type="http://schemas.openxmlformats.org/officeDocument/2006/relationships/slideLayout" Target="../slideLayouts/slideLayout312.xml"/><Relationship Id="rId41" Type="http://schemas.openxmlformats.org/officeDocument/2006/relationships/slideLayout" Target="../slideLayouts/slideLayout324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24" Type="http://schemas.openxmlformats.org/officeDocument/2006/relationships/slideLayout" Target="../slideLayouts/slideLayout307.xml"/><Relationship Id="rId32" Type="http://schemas.openxmlformats.org/officeDocument/2006/relationships/slideLayout" Target="../slideLayouts/slideLayout315.xml"/><Relationship Id="rId37" Type="http://schemas.openxmlformats.org/officeDocument/2006/relationships/slideLayout" Target="../slideLayouts/slideLayout320.xml"/><Relationship Id="rId40" Type="http://schemas.openxmlformats.org/officeDocument/2006/relationships/slideLayout" Target="../slideLayouts/slideLayout323.xml"/><Relationship Id="rId45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8.xml"/><Relationship Id="rId23" Type="http://schemas.openxmlformats.org/officeDocument/2006/relationships/slideLayout" Target="../slideLayouts/slideLayout306.xml"/><Relationship Id="rId28" Type="http://schemas.openxmlformats.org/officeDocument/2006/relationships/slideLayout" Target="../slideLayouts/slideLayout311.xml"/><Relationship Id="rId36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293.xml"/><Relationship Id="rId19" Type="http://schemas.openxmlformats.org/officeDocument/2006/relationships/slideLayout" Target="../slideLayouts/slideLayout302.xml"/><Relationship Id="rId31" Type="http://schemas.openxmlformats.org/officeDocument/2006/relationships/slideLayout" Target="../slideLayouts/slideLayout314.xml"/><Relationship Id="rId44" Type="http://schemas.openxmlformats.org/officeDocument/2006/relationships/slideLayout" Target="../slideLayouts/slideLayout327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slideLayout" Target="../slideLayouts/slideLayout297.xml"/><Relationship Id="rId22" Type="http://schemas.openxmlformats.org/officeDocument/2006/relationships/slideLayout" Target="../slideLayouts/slideLayout305.xml"/><Relationship Id="rId27" Type="http://schemas.openxmlformats.org/officeDocument/2006/relationships/slideLayout" Target="../slideLayouts/slideLayout310.xml"/><Relationship Id="rId30" Type="http://schemas.openxmlformats.org/officeDocument/2006/relationships/slideLayout" Target="../slideLayouts/slideLayout313.xml"/><Relationship Id="rId35" Type="http://schemas.openxmlformats.org/officeDocument/2006/relationships/slideLayout" Target="../slideLayouts/slideLayout318.xml"/><Relationship Id="rId43" Type="http://schemas.openxmlformats.org/officeDocument/2006/relationships/slideLayout" Target="../slideLayouts/slideLayout326.xml"/><Relationship Id="rId48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6.xml"/><Relationship Id="rId13" Type="http://schemas.openxmlformats.org/officeDocument/2006/relationships/slideLayout" Target="../slideLayouts/slideLayout341.xml"/><Relationship Id="rId18" Type="http://schemas.openxmlformats.org/officeDocument/2006/relationships/slideLayout" Target="../slideLayouts/slideLayout346.xml"/><Relationship Id="rId26" Type="http://schemas.openxmlformats.org/officeDocument/2006/relationships/slideLayout" Target="../slideLayouts/slideLayout354.xml"/><Relationship Id="rId39" Type="http://schemas.openxmlformats.org/officeDocument/2006/relationships/image" Target="../media/image1.jpg"/><Relationship Id="rId3" Type="http://schemas.openxmlformats.org/officeDocument/2006/relationships/slideLayout" Target="../slideLayouts/slideLayout331.xml"/><Relationship Id="rId21" Type="http://schemas.openxmlformats.org/officeDocument/2006/relationships/slideLayout" Target="../slideLayouts/slideLayout349.xml"/><Relationship Id="rId34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35.xml"/><Relationship Id="rId12" Type="http://schemas.openxmlformats.org/officeDocument/2006/relationships/slideLayout" Target="../slideLayouts/slideLayout340.xml"/><Relationship Id="rId17" Type="http://schemas.openxmlformats.org/officeDocument/2006/relationships/slideLayout" Target="../slideLayouts/slideLayout345.xml"/><Relationship Id="rId25" Type="http://schemas.openxmlformats.org/officeDocument/2006/relationships/slideLayout" Target="../slideLayouts/slideLayout353.xml"/><Relationship Id="rId33" Type="http://schemas.openxmlformats.org/officeDocument/2006/relationships/slideLayout" Target="../slideLayouts/slideLayout361.xml"/><Relationship Id="rId38" Type="http://schemas.openxmlformats.org/officeDocument/2006/relationships/theme" Target="../theme/theme12.xml"/><Relationship Id="rId2" Type="http://schemas.openxmlformats.org/officeDocument/2006/relationships/slideLayout" Target="../slideLayouts/slideLayout330.xml"/><Relationship Id="rId16" Type="http://schemas.openxmlformats.org/officeDocument/2006/relationships/slideLayout" Target="../slideLayouts/slideLayout344.xml"/><Relationship Id="rId20" Type="http://schemas.openxmlformats.org/officeDocument/2006/relationships/slideLayout" Target="../slideLayouts/slideLayout348.xml"/><Relationship Id="rId29" Type="http://schemas.openxmlformats.org/officeDocument/2006/relationships/slideLayout" Target="../slideLayouts/slideLayout357.xml"/><Relationship Id="rId1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9.xml"/><Relationship Id="rId24" Type="http://schemas.openxmlformats.org/officeDocument/2006/relationships/slideLayout" Target="../slideLayouts/slideLayout352.xml"/><Relationship Id="rId32" Type="http://schemas.openxmlformats.org/officeDocument/2006/relationships/slideLayout" Target="../slideLayouts/slideLayout360.xml"/><Relationship Id="rId37" Type="http://schemas.openxmlformats.org/officeDocument/2006/relationships/slideLayout" Target="../slideLayouts/slideLayout365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333.xml"/><Relationship Id="rId15" Type="http://schemas.openxmlformats.org/officeDocument/2006/relationships/slideLayout" Target="../slideLayouts/slideLayout343.xml"/><Relationship Id="rId23" Type="http://schemas.openxmlformats.org/officeDocument/2006/relationships/slideLayout" Target="../slideLayouts/slideLayout351.xml"/><Relationship Id="rId28" Type="http://schemas.openxmlformats.org/officeDocument/2006/relationships/slideLayout" Target="../slideLayouts/slideLayout356.xml"/><Relationship Id="rId36" Type="http://schemas.openxmlformats.org/officeDocument/2006/relationships/slideLayout" Target="../slideLayouts/slideLayout364.xml"/><Relationship Id="rId10" Type="http://schemas.openxmlformats.org/officeDocument/2006/relationships/slideLayout" Target="../slideLayouts/slideLayout338.xml"/><Relationship Id="rId19" Type="http://schemas.openxmlformats.org/officeDocument/2006/relationships/slideLayout" Target="../slideLayouts/slideLayout347.xml"/><Relationship Id="rId31" Type="http://schemas.openxmlformats.org/officeDocument/2006/relationships/slideLayout" Target="../slideLayouts/slideLayout359.xml"/><Relationship Id="rId4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7.xml"/><Relationship Id="rId14" Type="http://schemas.openxmlformats.org/officeDocument/2006/relationships/slideLayout" Target="../slideLayouts/slideLayout342.xml"/><Relationship Id="rId22" Type="http://schemas.openxmlformats.org/officeDocument/2006/relationships/slideLayout" Target="../slideLayouts/slideLayout350.xml"/><Relationship Id="rId27" Type="http://schemas.openxmlformats.org/officeDocument/2006/relationships/slideLayout" Target="../slideLayouts/slideLayout355.xml"/><Relationship Id="rId30" Type="http://schemas.openxmlformats.org/officeDocument/2006/relationships/slideLayout" Target="../slideLayouts/slideLayout358.xml"/><Relationship Id="rId35" Type="http://schemas.openxmlformats.org/officeDocument/2006/relationships/slideLayout" Target="../slideLayouts/slideLayout36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image" Target="../media/image11.png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image" Target="../media/image11.png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42" Type="http://schemas.openxmlformats.org/officeDocument/2006/relationships/theme" Target="../theme/theme5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43" Type="http://schemas.openxmlformats.org/officeDocument/2006/relationships/image" Target="../media/image14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9" Type="http://schemas.openxmlformats.org/officeDocument/2006/relationships/theme" Target="../theme/theme7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34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38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37" Type="http://schemas.openxmlformats.org/officeDocument/2006/relationships/slideLayout" Target="../slideLayouts/slideLayout202.xml"/><Relationship Id="rId40" Type="http://schemas.openxmlformats.org/officeDocument/2006/relationships/image" Target="../media/image11.png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36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slideLayout" Target="../slideLayouts/slideLayout20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6.xml"/><Relationship Id="rId18" Type="http://schemas.openxmlformats.org/officeDocument/2006/relationships/slideLayout" Target="../slideLayouts/slideLayout221.xml"/><Relationship Id="rId26" Type="http://schemas.openxmlformats.org/officeDocument/2006/relationships/slideLayout" Target="../slideLayouts/slideLayout229.xml"/><Relationship Id="rId39" Type="http://schemas.openxmlformats.org/officeDocument/2006/relationships/image" Target="../media/image1.jpg"/><Relationship Id="rId3" Type="http://schemas.openxmlformats.org/officeDocument/2006/relationships/slideLayout" Target="../slideLayouts/slideLayout206.xml"/><Relationship Id="rId21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5.xml"/><Relationship Id="rId17" Type="http://schemas.openxmlformats.org/officeDocument/2006/relationships/slideLayout" Target="../slideLayouts/slideLayout220.xml"/><Relationship Id="rId25" Type="http://schemas.openxmlformats.org/officeDocument/2006/relationships/slideLayout" Target="../slideLayouts/slideLayout228.xml"/><Relationship Id="rId33" Type="http://schemas.openxmlformats.org/officeDocument/2006/relationships/slideLayout" Target="../slideLayouts/slideLayout236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205.xml"/><Relationship Id="rId16" Type="http://schemas.openxmlformats.org/officeDocument/2006/relationships/slideLayout" Target="../slideLayouts/slideLayout219.xml"/><Relationship Id="rId20" Type="http://schemas.openxmlformats.org/officeDocument/2006/relationships/slideLayout" Target="../slideLayouts/slideLayout223.xml"/><Relationship Id="rId29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24" Type="http://schemas.openxmlformats.org/officeDocument/2006/relationships/slideLayout" Target="../slideLayouts/slideLayout227.xml"/><Relationship Id="rId32" Type="http://schemas.openxmlformats.org/officeDocument/2006/relationships/slideLayout" Target="../slideLayouts/slideLayout235.xml"/><Relationship Id="rId37" Type="http://schemas.openxmlformats.org/officeDocument/2006/relationships/slideLayout" Target="../slideLayouts/slideLayout240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208.xml"/><Relationship Id="rId15" Type="http://schemas.openxmlformats.org/officeDocument/2006/relationships/slideLayout" Target="../slideLayouts/slideLayout218.xml"/><Relationship Id="rId23" Type="http://schemas.openxmlformats.org/officeDocument/2006/relationships/slideLayout" Target="../slideLayouts/slideLayout226.xml"/><Relationship Id="rId28" Type="http://schemas.openxmlformats.org/officeDocument/2006/relationships/slideLayout" Target="../slideLayouts/slideLayout231.xml"/><Relationship Id="rId36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13.xml"/><Relationship Id="rId19" Type="http://schemas.openxmlformats.org/officeDocument/2006/relationships/slideLayout" Target="../slideLayouts/slideLayout222.xml"/><Relationship Id="rId31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7.xml"/><Relationship Id="rId22" Type="http://schemas.openxmlformats.org/officeDocument/2006/relationships/slideLayout" Target="../slideLayouts/slideLayout225.xml"/><Relationship Id="rId27" Type="http://schemas.openxmlformats.org/officeDocument/2006/relationships/slideLayout" Target="../slideLayouts/slideLayout230.xml"/><Relationship Id="rId30" Type="http://schemas.openxmlformats.org/officeDocument/2006/relationships/slideLayout" Target="../slideLayouts/slideLayout233.xml"/><Relationship Id="rId35" Type="http://schemas.openxmlformats.org/officeDocument/2006/relationships/slideLayout" Target="../slideLayouts/slideLayout23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243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9"/>
              </a:buBlip>
              <a:defRPr sz="2000" kern="1200" cap="all" normalizeH="0" baseline="1000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0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0"/>
                </a:buBlip>
              </a:pPr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5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85" r:id="rId8"/>
    <p:sldLayoutId id="2147483686" r:id="rId9"/>
    <p:sldLayoutId id="2147483666" r:id="rId10"/>
    <p:sldLayoutId id="2147483687" r:id="rId11"/>
    <p:sldLayoutId id="2147483650" r:id="rId12"/>
    <p:sldLayoutId id="2147483668" r:id="rId13"/>
    <p:sldLayoutId id="2147483669" r:id="rId14"/>
    <p:sldLayoutId id="2147483654" r:id="rId15"/>
    <p:sldLayoutId id="2147483679" r:id="rId16"/>
    <p:sldLayoutId id="2147483655" r:id="rId17"/>
    <p:sldLayoutId id="2147483652" r:id="rId18"/>
    <p:sldLayoutId id="2147483653" r:id="rId19"/>
    <p:sldLayoutId id="2147483670" r:id="rId20"/>
    <p:sldLayoutId id="2147483671" r:id="rId21"/>
    <p:sldLayoutId id="2147483672" r:id="rId22"/>
    <p:sldLayoutId id="2147483673" r:id="rId23"/>
    <p:sldLayoutId id="2147483656" r:id="rId24"/>
    <p:sldLayoutId id="2147483657" r:id="rId25"/>
    <p:sldLayoutId id="2147483697" r:id="rId26"/>
    <p:sldLayoutId id="2147483676" r:id="rId27"/>
    <p:sldLayoutId id="2147483677" r:id="rId28"/>
    <p:sldLayoutId id="2147483678" r:id="rId29"/>
    <p:sldLayoutId id="2147483649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•"/>
        <a:defRPr sz="20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6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0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1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41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  <a:endParaRPr lang="en-US" dirty="0">
              <a:solidFill>
                <a:srgbClr val="C6C6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0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  <p:sldLayoutId id="2147483934" r:id="rId18"/>
    <p:sldLayoutId id="2147483935" r:id="rId19"/>
    <p:sldLayoutId id="2147483936" r:id="rId20"/>
    <p:sldLayoutId id="2147483937" r:id="rId21"/>
    <p:sldLayoutId id="2147483938" r:id="rId22"/>
    <p:sldLayoutId id="2147483939" r:id="rId23"/>
    <p:sldLayoutId id="2147483940" r:id="rId24"/>
    <p:sldLayoutId id="2147483941" r:id="rId25"/>
    <p:sldLayoutId id="2147483942" r:id="rId26"/>
    <p:sldLayoutId id="2147483943" r:id="rId27"/>
    <p:sldLayoutId id="2147483944" r:id="rId28"/>
    <p:sldLayoutId id="2147483945" r:id="rId29"/>
    <p:sldLayoutId id="2147483946" r:id="rId30"/>
    <p:sldLayoutId id="2147483947" r:id="rId31"/>
    <p:sldLayoutId id="2147483948" r:id="rId32"/>
    <p:sldLayoutId id="2147483949" r:id="rId33"/>
    <p:sldLayoutId id="2147483950" r:id="rId34"/>
    <p:sldLayoutId id="2147483951" r:id="rId35"/>
    <p:sldLayoutId id="2147483952" r:id="rId36"/>
    <p:sldLayoutId id="2147483953" r:id="rId37"/>
    <p:sldLayoutId id="2147483954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•"/>
        <a:defRPr sz="20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6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7"/>
              </a:buBlip>
              <a:defRPr sz="2000" kern="1200" cap="all" normalizeH="0" baseline="1000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8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48"/>
                </a:buBlip>
              </a:pPr>
              <a:t>‹#›</a:t>
            </a:fld>
            <a:endParaRPr lang="en-US">
              <a:solidFill>
                <a:srgbClr val="C6C6C2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23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973" r:id="rId18"/>
    <p:sldLayoutId id="2147483974" r:id="rId19"/>
    <p:sldLayoutId id="2147483975" r:id="rId20"/>
    <p:sldLayoutId id="2147483976" r:id="rId21"/>
    <p:sldLayoutId id="2147483977" r:id="rId22"/>
    <p:sldLayoutId id="2147483978" r:id="rId23"/>
    <p:sldLayoutId id="2147483979" r:id="rId24"/>
    <p:sldLayoutId id="2147483980" r:id="rId25"/>
    <p:sldLayoutId id="2147483981" r:id="rId26"/>
    <p:sldLayoutId id="2147483982" r:id="rId27"/>
    <p:sldLayoutId id="2147483983" r:id="rId28"/>
    <p:sldLayoutId id="2147483984" r:id="rId29"/>
    <p:sldLayoutId id="2147483985" r:id="rId30"/>
    <p:sldLayoutId id="2147483986" r:id="rId31"/>
    <p:sldLayoutId id="2147483987" r:id="rId32"/>
    <p:sldLayoutId id="2147483988" r:id="rId33"/>
    <p:sldLayoutId id="2147483989" r:id="rId34"/>
    <p:sldLayoutId id="2147483990" r:id="rId35"/>
    <p:sldLayoutId id="2147483991" r:id="rId36"/>
    <p:sldLayoutId id="2147483992" r:id="rId37"/>
    <p:sldLayoutId id="2147483993" r:id="rId38"/>
    <p:sldLayoutId id="2147483994" r:id="rId39"/>
    <p:sldLayoutId id="2147483995" r:id="rId40"/>
    <p:sldLayoutId id="2147483996" r:id="rId41"/>
    <p:sldLayoutId id="2147483997" r:id="rId42"/>
    <p:sldLayoutId id="2147483998" r:id="rId43"/>
    <p:sldLayoutId id="2147483999" r:id="rId44"/>
    <p:sldLayoutId id="2147484000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•"/>
        <a:defRPr sz="20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6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9"/>
              </a:buBlip>
              <a:defRPr sz="2000" kern="1200" cap="all" normalizeH="0" baseline="1000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0"/>
              </a:buBlip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buFontTx/>
                <a:buBlip>
                  <a:blip r:embed="rId40"/>
                </a:buBlip>
              </a:pPr>
              <a:t>‹#›</a:t>
            </a:fld>
            <a:endParaRPr lang="en-US" dirty="0">
              <a:solidFill>
                <a:srgbClr val="787871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  <a:endParaRPr lang="en-US" dirty="0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5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  <p:sldLayoutId id="2147484019" r:id="rId18"/>
    <p:sldLayoutId id="2147484020" r:id="rId19"/>
    <p:sldLayoutId id="2147484021" r:id="rId20"/>
    <p:sldLayoutId id="2147484022" r:id="rId21"/>
    <p:sldLayoutId id="2147484023" r:id="rId22"/>
    <p:sldLayoutId id="2147484024" r:id="rId23"/>
    <p:sldLayoutId id="2147484025" r:id="rId24"/>
    <p:sldLayoutId id="2147484026" r:id="rId25"/>
    <p:sldLayoutId id="2147484027" r:id="rId26"/>
    <p:sldLayoutId id="2147484028" r:id="rId27"/>
    <p:sldLayoutId id="2147484029" r:id="rId28"/>
    <p:sldLayoutId id="2147484030" r:id="rId29"/>
    <p:sldLayoutId id="2147484031" r:id="rId30"/>
    <p:sldLayoutId id="2147484032" r:id="rId31"/>
    <p:sldLayoutId id="2147484033" r:id="rId32"/>
    <p:sldLayoutId id="2147484034" r:id="rId33"/>
    <p:sldLayoutId id="2147484035" r:id="rId34"/>
    <p:sldLayoutId id="2147484036" r:id="rId35"/>
    <p:sldLayoutId id="2147484037" r:id="rId36"/>
    <p:sldLayoutId id="2147484038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•"/>
        <a:defRPr sz="20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6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"/>
              </a:buBlip>
              <a:defRPr sz="2000" kern="1200" cap="all" normalizeH="0" baseline="1000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6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6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  <a:endParaRPr lang="en-US" dirty="0">
              <a:solidFill>
                <a:srgbClr val="C6C6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3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•"/>
        <a:defRPr sz="20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6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9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9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9"/>
                </a:buBlip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6095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9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9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9"/>
                </a:buBlip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228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  <p:sldLayoutId id="2147483775" r:id="rId35"/>
    <p:sldLayoutId id="2147483776" r:id="rId36"/>
    <p:sldLayoutId id="2147483777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65FD8143-BFA3-46F8-9B90-B0E5CFAF7F7C}" type="datetime4">
              <a:rPr lang="en-US" smtClean="0">
                <a:solidFill>
                  <a:prstClr val="black"/>
                </a:solidFill>
              </a:rPr>
              <a:pPr/>
              <a:t>July 6, 2022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06" y="6230925"/>
            <a:ext cx="1440220" cy="39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93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  <p:sldLayoutId id="2147483809" r:id="rId31"/>
    <p:sldLayoutId id="2147483810" r:id="rId32"/>
    <p:sldLayoutId id="2147483811" r:id="rId33"/>
    <p:sldLayoutId id="2147483812" r:id="rId34"/>
    <p:sldLayoutId id="2147483813" r:id="rId35"/>
    <p:sldLayoutId id="2147483814" r:id="rId36"/>
    <p:sldLayoutId id="2147483815" r:id="rId37"/>
    <p:sldLayoutId id="2147483816" r:id="rId38"/>
    <p:sldLayoutId id="2147483817" r:id="rId39"/>
    <p:sldLayoutId id="2147483818" r:id="rId40"/>
    <p:sldLayoutId id="2147483819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12"/>
              </a:buBlip>
              <a:defRPr sz="2000" kern="1200" cap="all" normalizeH="0" baseline="1000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1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13"/>
                </a:buBlip>
              </a:pPr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6881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•"/>
        <a:defRPr sz="20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6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63103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6" r:id="rId23"/>
    <p:sldLayoutId id="2147483857" r:id="rId24"/>
    <p:sldLayoutId id="2147483858" r:id="rId25"/>
    <p:sldLayoutId id="2147483859" r:id="rId26"/>
    <p:sldLayoutId id="2147483860" r:id="rId27"/>
    <p:sldLayoutId id="2147483861" r:id="rId28"/>
    <p:sldLayoutId id="2147483862" r:id="rId29"/>
    <p:sldLayoutId id="2147483863" r:id="rId30"/>
    <p:sldLayoutId id="2147483864" r:id="rId31"/>
    <p:sldLayoutId id="2147483865" r:id="rId32"/>
    <p:sldLayoutId id="2147483866" r:id="rId33"/>
    <p:sldLayoutId id="2147483867" r:id="rId34"/>
    <p:sldLayoutId id="2147483868" r:id="rId35"/>
    <p:sldLayoutId id="2147483869" r:id="rId36"/>
    <p:sldLayoutId id="2147483870" r:id="rId37"/>
    <p:sldLayoutId id="2147483871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9"/>
              </a:buBlip>
              <a:defRPr sz="2000" kern="1200" cap="all" normalizeH="0" baseline="1000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0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0"/>
                </a:buBlip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40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894" r:id="rId22"/>
    <p:sldLayoutId id="2147483895" r:id="rId23"/>
    <p:sldLayoutId id="2147483896" r:id="rId24"/>
    <p:sldLayoutId id="2147483897" r:id="rId25"/>
    <p:sldLayoutId id="2147483898" r:id="rId26"/>
    <p:sldLayoutId id="2147483899" r:id="rId27"/>
    <p:sldLayoutId id="2147483900" r:id="rId28"/>
    <p:sldLayoutId id="2147483901" r:id="rId29"/>
    <p:sldLayoutId id="2147483902" r:id="rId30"/>
    <p:sldLayoutId id="2147483903" r:id="rId31"/>
    <p:sldLayoutId id="2147483904" r:id="rId32"/>
    <p:sldLayoutId id="2147483905" r:id="rId33"/>
    <p:sldLayoutId id="2147483906" r:id="rId34"/>
    <p:sldLayoutId id="2147483907" r:id="rId35"/>
    <p:sldLayoutId id="2147483908" r:id="rId36"/>
    <p:sldLayoutId id="2147483909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•"/>
        <a:defRPr sz="20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6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8"/>
              </a:buBlip>
              <a:defRPr sz="2000" kern="1200" cap="all" normalizeH="0" baseline="1000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9"/>
              </a:buBlip>
            </a:pPr>
            <a:fld id="{104FC826-72BB-4AF1-BA01-A94F7396A7DC}" type="slidenum">
              <a:rPr lang="en-US" smtClean="0">
                <a:solidFill>
                  <a:srgbClr val="C6C6C2"/>
                </a:solidFill>
              </a:rPr>
              <a:pPr defTabSz="1088421">
                <a:buFontTx/>
                <a:buBlip>
                  <a:blip r:embed="rId9"/>
                </a:buBlip>
              </a:pPr>
              <a:t>‹#›</a:t>
            </a:fld>
            <a:endParaRPr lang="en-US" dirty="0">
              <a:solidFill>
                <a:srgbClr val="C6C6C2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srgbClr val="C6C6C2"/>
                </a:solidFill>
              </a:rPr>
              <a:t>Confidential</a:t>
            </a:r>
            <a:endParaRPr lang="en-US" dirty="0">
              <a:solidFill>
                <a:srgbClr val="C6C6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41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•"/>
        <a:defRPr sz="20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6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5" Type="http://schemas.openxmlformats.org/officeDocument/2006/relationships/hyperlink" Target="https://en.wikipedia.org/wiki/Event-driven_architecture" TargetMode="Externa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4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011CBC1-49ED-4ADA-85EE-F9488FB0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930" y="0"/>
            <a:ext cx="8725668" cy="685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B31441DA-8C7B-4CB7-A624-B99E0B3E9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" y="0"/>
            <a:ext cx="3444241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1C83ECC-B6FA-4592-BD0E-24153CDFD4A3}"/>
              </a:ext>
            </a:extLst>
          </p:cNvPr>
          <p:cNvSpPr/>
          <p:nvPr/>
        </p:nvSpPr>
        <p:spPr bwMode="ltGray">
          <a:xfrm>
            <a:off x="1274645" y="2149264"/>
            <a:ext cx="3515556" cy="3493213"/>
          </a:xfrm>
          <a:prstGeom prst="rect">
            <a:avLst/>
          </a:prstGeom>
          <a:solidFill>
            <a:schemeClr val="accent1">
              <a:lumMod val="50000"/>
              <a:alpha val="89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HPE Ligh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585F5AA-DD11-4758-BF27-7F934FE75E76}"/>
              </a:ext>
            </a:extLst>
          </p:cNvPr>
          <p:cNvSpPr/>
          <p:nvPr/>
        </p:nvSpPr>
        <p:spPr bwMode="ltGray">
          <a:xfrm>
            <a:off x="4878241" y="2146444"/>
            <a:ext cx="3515555" cy="3493213"/>
          </a:xfrm>
          <a:prstGeom prst="rect">
            <a:avLst/>
          </a:prstGeom>
          <a:solidFill>
            <a:schemeClr val="accent1">
              <a:lumMod val="50000"/>
              <a:alpha val="89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HPE Light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C23A703A-A4E0-45F5-9CFC-B0E76D81707D}"/>
              </a:ext>
            </a:extLst>
          </p:cNvPr>
          <p:cNvSpPr/>
          <p:nvPr/>
        </p:nvSpPr>
        <p:spPr bwMode="ltGray">
          <a:xfrm>
            <a:off x="8525298" y="2126737"/>
            <a:ext cx="3540100" cy="3493213"/>
          </a:xfrm>
          <a:prstGeom prst="rect">
            <a:avLst/>
          </a:prstGeom>
          <a:solidFill>
            <a:schemeClr val="accent1">
              <a:lumMod val="50000"/>
              <a:alpha val="89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US" sz="1200" dirty="0"/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US" sz="1200" dirty="0"/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US" sz="1200" dirty="0"/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Distributed tracing with SLF4J MDC, Spring Cloud Sleuth and Zipkin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Log aggregation with ELK stack (Elasticsearch, Logstash and Kibana)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Messaging between microservices using Kafka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Real time analytics and store in Postgresql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Monitoring solution using Micrometer, Prometheus and Grafana.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CQRS with Kafka and Elastic search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Service Registration and Discovery with Spring Cloud and Netflix Eureka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HPE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D682C25-7E3E-4929-A14D-D531B217E1C4}"/>
              </a:ext>
            </a:extLst>
          </p:cNvPr>
          <p:cNvSpPr txBox="1"/>
          <p:nvPr/>
        </p:nvSpPr>
        <p:spPr>
          <a:xfrm>
            <a:off x="1551378" y="2117333"/>
            <a:ext cx="3287735" cy="6463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7871">
                    <a:lumMod val="20000"/>
                    <a:lumOff val="80000"/>
                  </a:srgbClr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BUSINESS NEED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3EC1E24-F214-4725-B170-87725D61CBA5}"/>
              </a:ext>
            </a:extLst>
          </p:cNvPr>
          <p:cNvSpPr txBox="1"/>
          <p:nvPr/>
        </p:nvSpPr>
        <p:spPr>
          <a:xfrm>
            <a:off x="5938415" y="2128036"/>
            <a:ext cx="1871107" cy="6463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7871">
                    <a:lumMod val="20000"/>
                    <a:lumOff val="80000"/>
                  </a:srgbClr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SOLUTION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5B250F4-772E-4A75-B27F-3425ED592115}"/>
              </a:ext>
            </a:extLst>
          </p:cNvPr>
          <p:cNvSpPr txBox="1"/>
          <p:nvPr/>
        </p:nvSpPr>
        <p:spPr>
          <a:xfrm>
            <a:off x="9490093" y="2146444"/>
            <a:ext cx="1871107" cy="6463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7871">
                    <a:lumMod val="20000"/>
                    <a:lumOff val="80000"/>
                  </a:srgbClr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HIGHLIGHTS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98DF5111-30A8-40CF-B652-B157DC5D264F}"/>
              </a:ext>
            </a:extLst>
          </p:cNvPr>
          <p:cNvCxnSpPr>
            <a:cxnSpLocks/>
          </p:cNvCxnSpPr>
          <p:nvPr/>
        </p:nvCxnSpPr>
        <p:spPr>
          <a:xfrm>
            <a:off x="2191836" y="2763664"/>
            <a:ext cx="1920240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885F434D-2E6D-45DF-B627-A3353C27AF7A}"/>
              </a:ext>
            </a:extLst>
          </p:cNvPr>
          <p:cNvCxnSpPr>
            <a:cxnSpLocks/>
          </p:cNvCxnSpPr>
          <p:nvPr/>
        </p:nvCxnSpPr>
        <p:spPr>
          <a:xfrm>
            <a:off x="5698824" y="2740567"/>
            <a:ext cx="1874387" cy="1389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F729336C-8082-43E7-8B66-40914EEFF2AF}"/>
              </a:ext>
            </a:extLst>
          </p:cNvPr>
          <p:cNvCxnSpPr>
            <a:cxnSpLocks/>
          </p:cNvCxnSpPr>
          <p:nvPr/>
        </p:nvCxnSpPr>
        <p:spPr>
          <a:xfrm>
            <a:off x="9335228" y="2774367"/>
            <a:ext cx="1920240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9EBB7B-B6B7-43C1-A2A4-2D0B16D3C84F}"/>
              </a:ext>
            </a:extLst>
          </p:cNvPr>
          <p:cNvSpPr txBox="1"/>
          <p:nvPr/>
        </p:nvSpPr>
        <p:spPr>
          <a:xfrm>
            <a:off x="4496440" y="2871866"/>
            <a:ext cx="3894528" cy="240065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628650" lvl="1" indent="-171450" fontAlgn="ctr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787871">
                    <a:lumMod val="20000"/>
                    <a:lumOff val="80000"/>
                  </a:srgbClr>
                </a:solidFill>
                <a:latin typeface="MetricHPE Light"/>
              </a:rPr>
              <a:t>Capturing events from various sources (database, object stores, HTTP, etc.)</a:t>
            </a:r>
          </a:p>
          <a:p>
            <a:pPr marL="628650" lvl="1" indent="-171450" fontAlgn="ctr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787871">
                    <a:lumMod val="20000"/>
                    <a:lumOff val="80000"/>
                  </a:srgbClr>
                </a:solidFill>
                <a:latin typeface="MetricHPE Light"/>
              </a:rPr>
              <a:t>Maintaining a configurable mapping on the webhooks to call for each event.</a:t>
            </a:r>
          </a:p>
          <a:p>
            <a:pPr marL="628650" lvl="1" indent="-171450" fontAlgn="ctr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787871">
                    <a:lumMod val="20000"/>
                    <a:lumOff val="80000"/>
                  </a:srgbClr>
                </a:solidFill>
                <a:latin typeface="MetricHPE Light"/>
              </a:rPr>
              <a:t>Hitting the endpoints with the respective payloads.</a:t>
            </a:r>
          </a:p>
          <a:p>
            <a:pPr marL="628650" lvl="1" indent="-171450" fontAlgn="ctr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787871">
                    <a:lumMod val="20000"/>
                    <a:lumOff val="80000"/>
                  </a:srgbClr>
                </a:solidFill>
                <a:latin typeface="MetricHPE Light"/>
              </a:rPr>
              <a:t>Handling automatic retries, timeouts, and even rescheduling of the same event in case of long-lived outages</a:t>
            </a:r>
          </a:p>
          <a:p>
            <a:pPr marL="628650" lvl="1" indent="-171450" fontAlgn="ctr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787871">
                    <a:lumMod val="20000"/>
                    <a:lumOff val="80000"/>
                  </a:srgbClr>
                </a:solidFill>
                <a:latin typeface="MetricHPE Light"/>
              </a:rPr>
              <a:t>Massively scalable. As long as your eventing system can take the load, you can process millions of queries per second.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87871">
                  <a:lumMod val="20000"/>
                  <a:lumOff val="80000"/>
                </a:srgbClr>
              </a:solidFill>
              <a:effectLst/>
              <a:uLnTx/>
              <a:uFillTx/>
              <a:latin typeface="MetricHPE Ligh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7C6BF84-536B-46E5-91A9-04FC08AC5639}"/>
              </a:ext>
            </a:extLst>
          </p:cNvPr>
          <p:cNvSpPr txBox="1"/>
          <p:nvPr/>
        </p:nvSpPr>
        <p:spPr>
          <a:xfrm>
            <a:off x="1274644" y="2861164"/>
            <a:ext cx="3515556" cy="268381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lvl="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Combining EDA and microservices, build highly distributed, scalable, available, fault-tolerant, and extensible systems that are capable of consuming, processing, aggregating, and correlating large amounts of events or information, in real-time.</a:t>
            </a:r>
          </a:p>
          <a:p>
            <a:pPr marL="285750" lvl="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lvl="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Microservices promise to help break down monolithic applications and enable the consistent delivery of services. But they can't do the job without support.  This is where </a:t>
            </a: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  <a:hlinkClick r:id="rId5"/>
              </a:rPr>
              <a:t>event-driven architecture</a:t>
            </a: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 (EDA) comes into play.</a:t>
            </a:r>
          </a:p>
          <a:p>
            <a:pPr marL="285750" lvl="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Title 9">
            <a:extLst>
              <a:ext uri="{FF2B5EF4-FFF2-40B4-BE49-F238E27FC236}">
                <a16:creationId xmlns:a16="http://schemas.microsoft.com/office/drawing/2014/main" xmlns="" id="{B218D06D-1B79-4895-B435-278855EF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80" y="657880"/>
            <a:ext cx="11201111" cy="401362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3600" dirty="0">
                <a:solidFill>
                  <a:srgbClr val="01A982"/>
                </a:solidFill>
              </a:rPr>
              <a:t>       POC</a:t>
            </a:r>
            <a:r>
              <a:rPr lang="en-US" sz="3600" dirty="0">
                <a:solidFill>
                  <a:schemeClr val="accent5"/>
                </a:solidFill>
              </a:rPr>
              <a:t>                  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Event Driven microservices architecture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2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55854D09-A787-4F60-9E5B-AA2E36AA5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34" y="63313"/>
            <a:ext cx="732772" cy="68972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420CCDE-D484-4289-990A-D7BB7EFB0A7C}"/>
              </a:ext>
            </a:extLst>
          </p:cNvPr>
          <p:cNvCxnSpPr/>
          <p:nvPr/>
        </p:nvCxnSpPr>
        <p:spPr>
          <a:xfrm flipV="1">
            <a:off x="2490982" y="1273303"/>
            <a:ext cx="89648" cy="32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ED51A23-1D17-4610-B78C-21D7D1C1440E}"/>
              </a:ext>
            </a:extLst>
          </p:cNvPr>
          <p:cNvCxnSpPr/>
          <p:nvPr/>
        </p:nvCxnSpPr>
        <p:spPr>
          <a:xfrm flipV="1">
            <a:off x="3120170" y="1257270"/>
            <a:ext cx="8965" cy="32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199DC3F-EEA9-4FCC-B772-8609759A2AF2}"/>
              </a:ext>
            </a:extLst>
          </p:cNvPr>
          <p:cNvCxnSpPr/>
          <p:nvPr/>
        </p:nvCxnSpPr>
        <p:spPr>
          <a:xfrm flipH="1" flipV="1">
            <a:off x="3663590" y="1272090"/>
            <a:ext cx="145980" cy="314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C7C059D-55B8-4A25-A451-33D6967496CD}"/>
              </a:ext>
            </a:extLst>
          </p:cNvPr>
          <p:cNvSpPr txBox="1"/>
          <p:nvPr/>
        </p:nvSpPr>
        <p:spPr>
          <a:xfrm>
            <a:off x="2496069" y="611491"/>
            <a:ext cx="131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Config-Server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1BF82BF-BADF-422C-948C-F907041F5C96}"/>
              </a:ext>
            </a:extLst>
          </p:cNvPr>
          <p:cNvSpPr txBox="1"/>
          <p:nvPr/>
        </p:nvSpPr>
        <p:spPr>
          <a:xfrm>
            <a:off x="2098498" y="859719"/>
            <a:ext cx="216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(Spring Cloud Config)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xmlns="" id="{9EB4B368-34FB-4A4E-BD32-C4CB78AC7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95" y="63313"/>
            <a:ext cx="732772" cy="68972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A094D57-D2E5-4641-A84F-533CB29F3E98}"/>
              </a:ext>
            </a:extLst>
          </p:cNvPr>
          <p:cNvCxnSpPr/>
          <p:nvPr/>
        </p:nvCxnSpPr>
        <p:spPr>
          <a:xfrm flipV="1">
            <a:off x="4887443" y="1273303"/>
            <a:ext cx="89648" cy="32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0D56D49-A9AE-457A-9594-457E098B0609}"/>
              </a:ext>
            </a:extLst>
          </p:cNvPr>
          <p:cNvCxnSpPr/>
          <p:nvPr/>
        </p:nvCxnSpPr>
        <p:spPr>
          <a:xfrm flipV="1">
            <a:off x="5516631" y="1257270"/>
            <a:ext cx="8965" cy="32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FB8EF89-2C73-4917-B3F5-5862491B0AED}"/>
              </a:ext>
            </a:extLst>
          </p:cNvPr>
          <p:cNvCxnSpPr/>
          <p:nvPr/>
        </p:nvCxnSpPr>
        <p:spPr>
          <a:xfrm flipH="1" flipV="1">
            <a:off x="6060051" y="1272090"/>
            <a:ext cx="145980" cy="314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2AF033-CD19-4B80-9C0D-3B228445D29F}"/>
              </a:ext>
            </a:extLst>
          </p:cNvPr>
          <p:cNvSpPr txBox="1"/>
          <p:nvPr/>
        </p:nvSpPr>
        <p:spPr>
          <a:xfrm>
            <a:off x="4892530" y="611491"/>
            <a:ext cx="1211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API-gateway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4C1BE52-66E7-4A27-AB6C-92CE014322B1}"/>
              </a:ext>
            </a:extLst>
          </p:cNvPr>
          <p:cNvSpPr txBox="1"/>
          <p:nvPr/>
        </p:nvSpPr>
        <p:spPr>
          <a:xfrm>
            <a:off x="4494959" y="859719"/>
            <a:ext cx="2339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(Spring Cloud gateway)</a:t>
            </a: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xmlns="" id="{A764664A-0B3E-4281-B2A4-C06810DA3F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469" y="63313"/>
            <a:ext cx="732772" cy="68972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4A48A1A-2ADE-448A-88CF-323EAB3C40DA}"/>
              </a:ext>
            </a:extLst>
          </p:cNvPr>
          <p:cNvCxnSpPr/>
          <p:nvPr/>
        </p:nvCxnSpPr>
        <p:spPr>
          <a:xfrm flipV="1">
            <a:off x="7283904" y="1273303"/>
            <a:ext cx="89648" cy="32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7421DA2F-ECC2-4B84-9071-144D87B5C61D}"/>
              </a:ext>
            </a:extLst>
          </p:cNvPr>
          <p:cNvCxnSpPr/>
          <p:nvPr/>
        </p:nvCxnSpPr>
        <p:spPr>
          <a:xfrm flipV="1">
            <a:off x="7913092" y="1257270"/>
            <a:ext cx="8965" cy="32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65A188D7-7E8C-47B0-86E8-AD8C7C08E861}"/>
              </a:ext>
            </a:extLst>
          </p:cNvPr>
          <p:cNvCxnSpPr/>
          <p:nvPr/>
        </p:nvCxnSpPr>
        <p:spPr>
          <a:xfrm flipH="1" flipV="1">
            <a:off x="8456512" y="1272090"/>
            <a:ext cx="145980" cy="314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77ECDFE-D826-4EC7-88EC-376A5DFAA231}"/>
              </a:ext>
            </a:extLst>
          </p:cNvPr>
          <p:cNvSpPr txBox="1"/>
          <p:nvPr/>
        </p:nvSpPr>
        <p:spPr>
          <a:xfrm>
            <a:off x="7093837" y="626797"/>
            <a:ext cx="1652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Discovery-Service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D9C3040-327C-4B18-994D-E08C60CCC986}"/>
              </a:ext>
            </a:extLst>
          </p:cNvPr>
          <p:cNvSpPr txBox="1"/>
          <p:nvPr/>
        </p:nvSpPr>
        <p:spPr>
          <a:xfrm>
            <a:off x="7097247" y="859719"/>
            <a:ext cx="164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(Netflix-Eureka)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3D6656D4-1A3D-44AB-9D3E-C556865BAB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548" y="63313"/>
            <a:ext cx="2196353" cy="6589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D799DAB-F209-4EA9-AE35-A257C8F141A6}"/>
              </a:ext>
            </a:extLst>
          </p:cNvPr>
          <p:cNvSpPr txBox="1"/>
          <p:nvPr/>
        </p:nvSpPr>
        <p:spPr>
          <a:xfrm>
            <a:off x="9409939" y="796074"/>
            <a:ext cx="129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Authz-Server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  (Keycloak)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DF7D0D59-927E-4046-81A9-C05B3A188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2" y="1900425"/>
            <a:ext cx="1066800" cy="1066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D9A6FB09-7C7E-41A8-8B4C-E783BE786F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98" y="2054926"/>
            <a:ext cx="757798" cy="75779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99F84962-27A1-4BCB-BBC1-1C0C4986014F}"/>
              </a:ext>
            </a:extLst>
          </p:cNvPr>
          <p:cNvCxnSpPr/>
          <p:nvPr/>
        </p:nvCxnSpPr>
        <p:spPr>
          <a:xfrm>
            <a:off x="1286435" y="2433825"/>
            <a:ext cx="6678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F49FDD57-566B-4AB2-9735-BC7AB5F5D7D4}"/>
              </a:ext>
            </a:extLst>
          </p:cNvPr>
          <p:cNvCxnSpPr/>
          <p:nvPr/>
        </p:nvCxnSpPr>
        <p:spPr>
          <a:xfrm>
            <a:off x="3120170" y="2420018"/>
            <a:ext cx="5520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AB590E10-0ACD-4F00-BE68-56A6456730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68" y="2054926"/>
            <a:ext cx="757798" cy="757798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27FF359-9815-4945-9A0B-DA613815C93E}"/>
              </a:ext>
            </a:extLst>
          </p:cNvPr>
          <p:cNvCxnSpPr/>
          <p:nvPr/>
        </p:nvCxnSpPr>
        <p:spPr>
          <a:xfrm>
            <a:off x="4724705" y="2433825"/>
            <a:ext cx="6678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557CF023-18EC-44A8-B455-6C3858A46983}"/>
              </a:ext>
            </a:extLst>
          </p:cNvPr>
          <p:cNvCxnSpPr/>
          <p:nvPr/>
        </p:nvCxnSpPr>
        <p:spPr>
          <a:xfrm>
            <a:off x="6471841" y="2433825"/>
            <a:ext cx="6678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12B68A49-A90F-4EB0-91A0-324D9594E4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040" y="2054926"/>
            <a:ext cx="757798" cy="75779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EEBE3611-4916-42C2-B415-D0F8436691A8}"/>
              </a:ext>
            </a:extLst>
          </p:cNvPr>
          <p:cNvCxnSpPr/>
          <p:nvPr/>
        </p:nvCxnSpPr>
        <p:spPr>
          <a:xfrm>
            <a:off x="8218977" y="2433825"/>
            <a:ext cx="6678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EA9B40E9-7B78-4335-9640-B76CA49484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002" y="2054926"/>
            <a:ext cx="757798" cy="75779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3C32CC3C-3554-421F-BCAD-404748FC1263}"/>
              </a:ext>
            </a:extLst>
          </p:cNvPr>
          <p:cNvCxnSpPr/>
          <p:nvPr/>
        </p:nvCxnSpPr>
        <p:spPr>
          <a:xfrm>
            <a:off x="10036939" y="2433825"/>
            <a:ext cx="6678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B225E56A-CE18-440C-B1DD-8A42E1A6F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01" y="1900425"/>
            <a:ext cx="1111139" cy="98193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25C384B9-7E82-41A7-A4AD-1916F4853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460" y="1864356"/>
            <a:ext cx="979518" cy="97951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48357F4-F287-4935-9B5A-7736B07F0DFE}"/>
              </a:ext>
            </a:extLst>
          </p:cNvPr>
          <p:cNvSpPr txBox="1"/>
          <p:nvPr/>
        </p:nvSpPr>
        <p:spPr>
          <a:xfrm>
            <a:off x="195306" y="3056879"/>
            <a:ext cx="989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 Source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(Twitter)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E10E07E-6837-4FDA-A5EE-027774724BAF}"/>
              </a:ext>
            </a:extLst>
          </p:cNvPr>
          <p:cNvSpPr txBox="1"/>
          <p:nvPr/>
        </p:nvSpPr>
        <p:spPr>
          <a:xfrm>
            <a:off x="1689067" y="3056878"/>
            <a:ext cx="1693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Twitter-to-Kafka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 (Microservice)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94D6F5D-DA7A-4052-AE6B-A72E5543A781}"/>
              </a:ext>
            </a:extLst>
          </p:cNvPr>
          <p:cNvSpPr txBox="1"/>
          <p:nvPr/>
        </p:nvSpPr>
        <p:spPr>
          <a:xfrm>
            <a:off x="3703537" y="3056877"/>
            <a:ext cx="1273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Event-Store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   (Kafka)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3F7184A-B650-4E13-A681-613E55CC7D42}"/>
              </a:ext>
            </a:extLst>
          </p:cNvPr>
          <p:cNvSpPr txBox="1"/>
          <p:nvPr/>
        </p:nvSpPr>
        <p:spPr>
          <a:xfrm>
            <a:off x="5090923" y="3022958"/>
            <a:ext cx="161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Kafka-to-Elastic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(Microservice)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0411779-9889-43BF-AFE9-A3215CFF66FE}"/>
              </a:ext>
            </a:extLst>
          </p:cNvPr>
          <p:cNvSpPr txBox="1"/>
          <p:nvPr/>
        </p:nvSpPr>
        <p:spPr>
          <a:xfrm>
            <a:off x="7078454" y="3003295"/>
            <a:ext cx="1528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Query-Store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(Elasticsearch)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B7C15E6-25C4-4BC8-A514-8477108C8C99}"/>
              </a:ext>
            </a:extLst>
          </p:cNvPr>
          <p:cNvSpPr txBox="1"/>
          <p:nvPr/>
        </p:nvSpPr>
        <p:spPr>
          <a:xfrm>
            <a:off x="8667784" y="2969081"/>
            <a:ext cx="1635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Query-Service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(Microservice)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C2E573B-8143-42E4-B021-E70A86B276BE}"/>
              </a:ext>
            </a:extLst>
          </p:cNvPr>
          <p:cNvSpPr txBox="1"/>
          <p:nvPr/>
        </p:nvSpPr>
        <p:spPr>
          <a:xfrm>
            <a:off x="10364066" y="2957329"/>
            <a:ext cx="1688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    web-client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  (Microservice)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DEC52169-49F7-4F47-B403-B6DD106929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31" y="4368591"/>
            <a:ext cx="557502" cy="5575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4818F143-D29C-4D9A-8CAB-DC079C71C3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19" y="4370072"/>
            <a:ext cx="509844" cy="50984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6BF0ACDB-197F-42DD-9492-12BDE6C6D80C}"/>
              </a:ext>
            </a:extLst>
          </p:cNvPr>
          <p:cNvSpPr txBox="1"/>
          <p:nvPr/>
        </p:nvSpPr>
        <p:spPr>
          <a:xfrm>
            <a:off x="2687679" y="5082450"/>
            <a:ext cx="1635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Kafka-Streams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(Microservice)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D023F08-520D-47AE-B4F5-4C6303C58FAA}"/>
              </a:ext>
            </a:extLst>
          </p:cNvPr>
          <p:cNvSpPr txBox="1"/>
          <p:nvPr/>
        </p:nvSpPr>
        <p:spPr>
          <a:xfrm>
            <a:off x="4323063" y="5082449"/>
            <a:ext cx="170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      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  (Microservice)</a:t>
            </a:r>
          </a:p>
        </p:txBody>
      </p:sp>
      <p:cxnSp>
        <p:nvCxnSpPr>
          <p:cNvPr id="52" name="Elbow Connector 84">
            <a:extLst>
              <a:ext uri="{FF2B5EF4-FFF2-40B4-BE49-F238E27FC236}">
                <a16:creationId xmlns:a16="http://schemas.microsoft.com/office/drawing/2014/main" xmlns="" id="{55C73115-261C-4327-B38E-A26695418816}"/>
              </a:ext>
            </a:extLst>
          </p:cNvPr>
          <p:cNvCxnSpPr>
            <a:stCxn id="43" idx="1"/>
          </p:cNvCxnSpPr>
          <p:nvPr/>
        </p:nvCxnSpPr>
        <p:spPr>
          <a:xfrm rot="10800000" flipV="1">
            <a:off x="3519209" y="3380043"/>
            <a:ext cx="184329" cy="83336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87">
            <a:extLst>
              <a:ext uri="{FF2B5EF4-FFF2-40B4-BE49-F238E27FC236}">
                <a16:creationId xmlns:a16="http://schemas.microsoft.com/office/drawing/2014/main" xmlns="" id="{B9A13EF4-0933-49EA-8777-E3B52535777E}"/>
              </a:ext>
            </a:extLst>
          </p:cNvPr>
          <p:cNvCxnSpPr/>
          <p:nvPr/>
        </p:nvCxnSpPr>
        <p:spPr>
          <a:xfrm rot="5400000" flipH="1" flipV="1">
            <a:off x="3783390" y="3972010"/>
            <a:ext cx="780289" cy="456270"/>
          </a:xfrm>
          <a:prstGeom prst="bentConnector3">
            <a:avLst>
              <a:gd name="adj1" fmla="val -55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92">
            <a:extLst>
              <a:ext uri="{FF2B5EF4-FFF2-40B4-BE49-F238E27FC236}">
                <a16:creationId xmlns:a16="http://schemas.microsoft.com/office/drawing/2014/main" xmlns="" id="{8621ECD7-AB86-4615-BBC8-BC1253D5601B}"/>
              </a:ext>
            </a:extLst>
          </p:cNvPr>
          <p:cNvCxnSpPr/>
          <p:nvPr/>
        </p:nvCxnSpPr>
        <p:spPr>
          <a:xfrm rot="16200000" flipH="1">
            <a:off x="4549127" y="3693790"/>
            <a:ext cx="842577" cy="286684"/>
          </a:xfrm>
          <a:prstGeom prst="bentConnector3">
            <a:avLst>
              <a:gd name="adj1" fmla="val 105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Right Arrow 97">
            <a:extLst>
              <a:ext uri="{FF2B5EF4-FFF2-40B4-BE49-F238E27FC236}">
                <a16:creationId xmlns:a16="http://schemas.microsoft.com/office/drawing/2014/main" xmlns="" id="{EB5F0146-1008-42D7-B9A4-EAFDF7A62D3B}"/>
              </a:ext>
            </a:extLst>
          </p:cNvPr>
          <p:cNvSpPr/>
          <p:nvPr/>
        </p:nvSpPr>
        <p:spPr>
          <a:xfrm>
            <a:off x="5739343" y="4462829"/>
            <a:ext cx="583760" cy="254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icHPE Light"/>
              <a:ea typeface="+mn-ea"/>
              <a:cs typeface="+mn-c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28B8A962-1E09-4E4F-B680-81DC3393F8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63" y="4238758"/>
            <a:ext cx="911906" cy="74643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7C211CB-5157-46D6-9162-4515909D0EAB}"/>
              </a:ext>
            </a:extLst>
          </p:cNvPr>
          <p:cNvSpPr txBox="1"/>
          <p:nvPr/>
        </p:nvSpPr>
        <p:spPr>
          <a:xfrm>
            <a:off x="6280601" y="5054845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Analytics Store</a:t>
            </a:r>
          </a:p>
        </p:txBody>
      </p:sp>
      <p:cxnSp>
        <p:nvCxnSpPr>
          <p:cNvPr id="58" name="Elbow Connector 103">
            <a:extLst>
              <a:ext uri="{FF2B5EF4-FFF2-40B4-BE49-F238E27FC236}">
                <a16:creationId xmlns:a16="http://schemas.microsoft.com/office/drawing/2014/main" xmlns="" id="{12CA7065-0391-4BB1-9347-DE5DD3F9100C}"/>
              </a:ext>
            </a:extLst>
          </p:cNvPr>
          <p:cNvCxnSpPr>
            <a:stCxn id="50" idx="2"/>
            <a:endCxn id="46" idx="2"/>
          </p:cNvCxnSpPr>
          <p:nvPr/>
        </p:nvCxnSpPr>
        <p:spPr>
          <a:xfrm rot="5400000" flipH="1" flipV="1">
            <a:off x="5438738" y="1682044"/>
            <a:ext cx="2113369" cy="5980105"/>
          </a:xfrm>
          <a:prstGeom prst="bentConnector3">
            <a:avLst>
              <a:gd name="adj1" fmla="val -1081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105">
            <a:extLst>
              <a:ext uri="{FF2B5EF4-FFF2-40B4-BE49-F238E27FC236}">
                <a16:creationId xmlns:a16="http://schemas.microsoft.com/office/drawing/2014/main" xmlns="" id="{0C28C29E-2CFA-4170-BF00-F8E153491E9E}"/>
              </a:ext>
            </a:extLst>
          </p:cNvPr>
          <p:cNvCxnSpPr>
            <a:stCxn id="51" idx="2"/>
          </p:cNvCxnSpPr>
          <p:nvPr/>
        </p:nvCxnSpPr>
        <p:spPr>
          <a:xfrm rot="5400000" flipH="1" flipV="1">
            <a:off x="6105614" y="2681429"/>
            <a:ext cx="2118880" cy="3975822"/>
          </a:xfrm>
          <a:prstGeom prst="bentConnector4">
            <a:avLst>
              <a:gd name="adj1" fmla="val -5712"/>
              <a:gd name="adj2" fmla="val 9974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A26D4011-FDB4-406A-97E2-EB0553C9CB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4" y="4768194"/>
            <a:ext cx="2071444" cy="141384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714E52E-46BD-4EBD-B901-3C3363B925C7}"/>
              </a:ext>
            </a:extLst>
          </p:cNvPr>
          <p:cNvSpPr txBox="1"/>
          <p:nvPr/>
        </p:nvSpPr>
        <p:spPr>
          <a:xfrm>
            <a:off x="460859" y="4301828"/>
            <a:ext cx="144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Monitoring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Visualization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1E40623D-5ED7-4CF1-BB4A-503B6A17022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99" y="5057894"/>
            <a:ext cx="2357454" cy="138362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1E83F411-1996-43FB-BA4E-509838579DB3}"/>
              </a:ext>
            </a:extLst>
          </p:cNvPr>
          <p:cNvSpPr txBox="1"/>
          <p:nvPr/>
        </p:nvSpPr>
        <p:spPr>
          <a:xfrm>
            <a:off x="9962868" y="4213411"/>
            <a:ext cx="192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Log-Aggregation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    Visualization</a:t>
            </a:r>
          </a:p>
        </p:txBody>
      </p:sp>
    </p:spTree>
    <p:extLst>
      <p:ext uri="{BB962C8B-B14F-4D97-AF65-F5344CB8AC3E}">
        <p14:creationId xmlns:p14="http://schemas.microsoft.com/office/powerpoint/2010/main" val="6522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F7D593B1-8F81-4B18-A97D-002DCE77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2ED5B0-D8C2-403E-8B86-D0484E74D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95B69C0-D01E-43F5-B3E7-21B01AEED08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 Light" panose="020B0303030202060203" pitchFamily="34" charset="0"/>
                <a:ea typeface="+mn-ea"/>
                <a:cs typeface="+mn-cs"/>
              </a:rPr>
              <a:t>Confidential</a:t>
            </a:r>
            <a:endParaRPr kumimoji="0" lang="en-US" sz="1200" b="0" i="0" u="none" strike="noStrike" kern="1200" cap="all" spc="0" normalizeH="0" baseline="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 Light" panose="020B0303030202060203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0A4E757-96F8-440D-9A1F-D6CD039E1B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2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 Light" panose="020B03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2"/>
                </a:buBlip>
                <a:tabLst/>
                <a:defRPr/>
              </a:pPr>
              <a:t>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 Light" panose="020B0303030202060203" pitchFamily="34" charset="0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7DFB2691-13CA-447F-9359-3589B08BBBBE}"/>
              </a:ext>
            </a:extLst>
          </p:cNvPr>
          <p:cNvSpPr txBox="1">
            <a:spLocks/>
          </p:cNvSpPr>
          <p:nvPr/>
        </p:nvSpPr>
        <p:spPr>
          <a:xfrm>
            <a:off x="406685" y="308772"/>
            <a:ext cx="11480515" cy="4596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solidFill>
                  <a:schemeClr val="tx1"/>
                </a:solidFill>
                <a:latin typeface="MetricHPE Black" panose="020B0A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 Black" panose="020B0A03030202060203" pitchFamily="34" charset="0"/>
              <a:ea typeface="+mj-ea"/>
              <a:cs typeface="+mj-cs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8986B14A-1247-47D3-B7D0-2928C1F3B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6" y="1156845"/>
            <a:ext cx="10780159" cy="5034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6464E6-4A48-4C43-90F4-6F2B10BEA735}"/>
              </a:ext>
            </a:extLst>
          </p:cNvPr>
          <p:cNvSpPr txBox="1"/>
          <p:nvPr/>
        </p:nvSpPr>
        <p:spPr>
          <a:xfrm>
            <a:off x="406685" y="240439"/>
            <a:ext cx="10780159" cy="40011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Internal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Flow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of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Spring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Cloud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Sleuth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Logstash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Zipkin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and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Kibana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8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E1B2FB1-4F52-44AD-9953-89E85BE8F5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 Light" panose="020B0303030202060203" pitchFamily="34" charset="0"/>
                <a:ea typeface="+mn-ea"/>
                <a:cs typeface="+mn-cs"/>
              </a:rPr>
              <a:t>Confidential</a:t>
            </a:r>
            <a:endParaRPr kumimoji="0" lang="en-US" sz="1200" b="0" i="0" u="none" strike="noStrike" kern="1200" cap="all" spc="0" normalizeH="0" baseline="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 Light" panose="020B0303030202060203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389CA88-BFBD-4589-9876-5AB2880F46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2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 Light" panose="020B03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2"/>
                </a:buBlip>
                <a:tabLst/>
                <a:defRPr/>
              </a:pPr>
              <a:t>4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 Light" panose="020B0303030202060203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80B95A-E3D8-44A2-9354-CA3C556A3A97}"/>
              </a:ext>
            </a:extLst>
          </p:cNvPr>
          <p:cNvSpPr txBox="1"/>
          <p:nvPr/>
        </p:nvSpPr>
        <p:spPr>
          <a:xfrm>
            <a:off x="315930" y="225508"/>
            <a:ext cx="11571270" cy="40011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Log Tracing with TraceID &amp; SpanID using Spring Cloud Sleuth, Logstash, Zipkin and Kibana</a:t>
            </a:r>
            <a:endParaRPr kumimoji="0" lang="en-GB" sz="20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 Black" panose="020B0A03030202060203" pitchFamily="34" charset="0"/>
              <a:ea typeface="+mn-ea"/>
              <a:cs typeface="+mn-cs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xmlns="" id="{D6E0082C-97A1-44D3-BCAF-FEE6CAA38F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07" y="950231"/>
            <a:ext cx="7952797" cy="53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BE36970-B991-487B-9AA4-D1F572CC2C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 Light" panose="020B0303030202060203" pitchFamily="34" charset="0"/>
                <a:ea typeface="+mn-ea"/>
                <a:cs typeface="+mn-cs"/>
              </a:rPr>
              <a:t>Confidential</a:t>
            </a:r>
            <a:endParaRPr kumimoji="0" lang="en-US" sz="1200" b="0" i="0" u="none" strike="noStrike" kern="1200" cap="all" spc="0" normalizeH="0" baseline="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 Light" panose="020B0303030202060203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3262E1A-012F-42DA-97DB-A5EC2F0B79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 Light" panose="020B03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5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 Light" panose="020B030303020206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D150FAA-D11C-4126-A170-9E9A69B34592}"/>
              </a:ext>
            </a:extLst>
          </p:cNvPr>
          <p:cNvSpPr txBox="1"/>
          <p:nvPr/>
        </p:nvSpPr>
        <p:spPr>
          <a:xfrm>
            <a:off x="550522" y="367569"/>
            <a:ext cx="6537533" cy="40011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High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level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distributed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log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tracing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Architecture</a:t>
            </a:r>
            <a:endParaRPr kumimoji="0" lang="en-GB" sz="20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 Black" panose="020B0A03030202060203" pitchFamily="34" charset="0"/>
              <a:ea typeface="+mn-ea"/>
              <a:cs typeface="+mn-cs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E1F0D6FF-065F-4668-9482-24717FD80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2" y="1071981"/>
            <a:ext cx="11165541" cy="51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98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B7D2246-6236-4BB0-8F4F-10788D9493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 Light" panose="020B0303030202060203" pitchFamily="34" charset="0"/>
                <a:ea typeface="+mn-ea"/>
                <a:cs typeface="+mn-cs"/>
              </a:rPr>
              <a:t>Confidential</a:t>
            </a:r>
            <a:endParaRPr kumimoji="0" lang="en-US" sz="1200" b="0" i="0" u="none" strike="noStrike" kern="1200" cap="all" spc="0" normalizeH="0" baseline="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 Light" panose="020B0303030202060203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11770D0-609B-49EB-9E7D-8D41599D5F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2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 Light" panose="020B03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2"/>
                </a:buBlip>
                <a:tabLst/>
                <a:defRPr/>
              </a:pPr>
              <a:t>6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 Light" panose="020B0303030202060203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216D49D-43E3-403C-83CC-6F5DE360282C}"/>
              </a:ext>
            </a:extLst>
          </p:cNvPr>
          <p:cNvSpPr txBox="1"/>
          <p:nvPr/>
        </p:nvSpPr>
        <p:spPr>
          <a:xfrm>
            <a:off x="550522" y="141538"/>
            <a:ext cx="10535294" cy="707886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Black" panose="020B0A03030202060203" pitchFamily="34" charset="0"/>
                <a:ea typeface="+mn-ea"/>
                <a:cs typeface="+mn-cs"/>
              </a:rPr>
              <a:t>Architecture of Monitoring with Springboot Actuator, Micrometer, Prometheus and Grafana </a:t>
            </a:r>
            <a:endParaRPr kumimoji="0" lang="en-GB" sz="20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 Black" panose="020B0A03030202060203" pitchFamily="34" charset="0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7F78F01-1F6E-41A4-9A5F-C651DDAFA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87" y="1075455"/>
            <a:ext cx="8439364" cy="53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JmvYN9JnjHADvBh.qq7g"/>
</p:tagLst>
</file>

<file path=ppt/theme/theme1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PN Standard 16x9 Black Template.pptx" id="{122DAC1A-EB46-4A9E-BFA9-D2CDA1F0F094}" vid="{90F9FB98-B99F-4049-9C53-BC5C7900F30A}"/>
    </a:ext>
  </a:extLst>
</a:theme>
</file>

<file path=ppt/theme/theme10.xml><?xml version="1.0" encoding="utf-8"?>
<a:theme xmlns:a="http://schemas.openxmlformats.org/drawingml/2006/main" name="6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PN Standard 16x9 Black Template.pptx" id="{122DAC1A-EB46-4A9E-BFA9-D2CDA1F0F094}" vid="{90F9FB98-B99F-4049-9C53-BC5C7900F30A}"/>
    </a:ext>
  </a:extLst>
</a:theme>
</file>

<file path=ppt/theme/theme11.xml><?xml version="1.0" encoding="utf-8"?>
<a:theme xmlns:a="http://schemas.openxmlformats.org/drawingml/2006/main" name="8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3F13EFEA-E700-49A8-A141-CEC003F9713F}" vid="{1AC3D9A8-487E-4BB2-A872-B6E73E322E10}"/>
    </a:ext>
  </a:extLst>
</a:theme>
</file>

<file path=ppt/theme/theme12.xml><?xml version="1.0" encoding="utf-8"?>
<a:theme xmlns:a="http://schemas.openxmlformats.org/drawingml/2006/main" name="10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B08A"/>
      </a:hlink>
      <a:folHlink>
        <a:srgbClr val="01B08A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solidFill>
            <a:schemeClr val="accent1"/>
          </a:solidFill>
          <a:miter lim="800000"/>
        </a:ln>
      </a:spPr>
      <a:bodyPr wrap="square" lIns="182880" tIns="182880" rIns="182880" bIns="182880" rtlCol="0">
        <a:noAutofit/>
      </a:bodyPr>
      <a:lstStyle>
        <a:defPPr>
          <a:lnSpc>
            <a:spcPct val="90000"/>
          </a:lnSpc>
          <a:spcBef>
            <a:spcPts val="400"/>
          </a:spcBef>
          <a:defRPr dirty="0"/>
        </a:defPPr>
      </a:lstStyle>
    </a:txDef>
  </a:objectDefaults>
  <a:extraClrSchemeLst/>
  <a:custClrLst>
    <a:custClr name="HPE Green">
      <a:srgbClr val="00B08A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PNS Standard 16x9 WhiteTemplate.potx [Read-Only]" id="{2305D343-3474-4F4B-A7C3-C45514BF9410}" vid="{A3473237-696B-4790-A0E6-77046F566962}"/>
    </a:ext>
  </a:extLst>
</a:theme>
</file>

<file path=ppt/theme/theme1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ppt/theme/theme2.xml><?xml version="1.0" encoding="utf-8"?>
<a:theme xmlns:a="http://schemas.openxmlformats.org/drawingml/2006/main" name="1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PN Standard 16x9 Black Template.pptx" id="{122DAC1A-EB46-4A9E-BFA9-D2CDA1F0F094}" vid="{90F9FB98-B99F-4049-9C53-BC5C7900F30A}"/>
    </a:ext>
  </a:extLst>
</a:theme>
</file>

<file path=ppt/theme/theme3.xml><?xml version="1.0" encoding="utf-8"?>
<a:theme xmlns:a="http://schemas.openxmlformats.org/drawingml/2006/main" name="2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D540D5D4-CE39-47A2-B604-9501E7CC6DA3}" vid="{A0990F1D-74C8-40D0-9F93-06D4C217F8ED}"/>
    </a:ext>
  </a:extLst>
</a:theme>
</file>

<file path=ppt/theme/theme4.xml><?xml version="1.0" encoding="utf-8"?>
<a:theme xmlns:a="http://schemas.openxmlformats.org/drawingml/2006/main" name="9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D540D5D4-CE39-47A2-B604-9501E7CC6DA3}" vid="{A0990F1D-74C8-40D0-9F93-06D4C217F8ED}"/>
    </a:ext>
  </a:extLst>
</a:theme>
</file>

<file path=ppt/theme/theme5.xml><?xml version="1.0" encoding="utf-8"?>
<a:theme xmlns:a="http://schemas.openxmlformats.org/drawingml/2006/main" name="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16x9_v5.potx" id="{6E765CE8-72DF-47CC-8CE6-E2F106A29740}" vid="{F1B02632-9815-49C8-944D-886AB684271D}"/>
    </a:ext>
  </a:extLst>
</a:theme>
</file>

<file path=ppt/theme/theme6.xml><?xml version="1.0" encoding="utf-8"?>
<a:theme xmlns:a="http://schemas.openxmlformats.org/drawingml/2006/main" name="3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PN Standard 16x9 Black Template.pptx" id="{122DAC1A-EB46-4A9E-BFA9-D2CDA1F0F094}" vid="{90F9FB98-B99F-4049-9C53-BC5C7900F30A}"/>
    </a:ext>
  </a:extLst>
</a:theme>
</file>

<file path=ppt/theme/theme7.xml><?xml version="1.0" encoding="utf-8"?>
<a:theme xmlns:a="http://schemas.openxmlformats.org/drawingml/2006/main" name="4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3F13EFEA-E700-49A8-A141-CEC003F9713F}" vid="{1AC3D9A8-487E-4BB2-A872-B6E73E322E10}"/>
    </a:ext>
  </a:extLst>
</a:theme>
</file>

<file path=ppt/theme/theme8.xml><?xml version="1.0" encoding="utf-8"?>
<a:theme xmlns:a="http://schemas.openxmlformats.org/drawingml/2006/main" name="5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BA1A7C4F-C393-43D0-9675-44AECEF275B3}" vid="{24B71102-9D5A-4DD0-AC71-C2D77C111EFC}"/>
    </a:ext>
  </a:extLst>
</a:theme>
</file>

<file path=ppt/theme/theme9.xml><?xml version="1.0" encoding="utf-8"?>
<a:theme xmlns:a="http://schemas.openxmlformats.org/drawingml/2006/main" name="7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PN Standard 16x9 Black Template.pptx" id="{122DAC1A-EB46-4A9E-BFA9-D2CDA1F0F094}" vid="{90F9FB98-B99F-4049-9C53-BC5C7900F30A}"/>
    </a:ext>
  </a:extLst>
</a:theme>
</file>

<file path=ppt/theme/themeOverride1.xml><?xml version="1.0" encoding="utf-8"?>
<a:themeOverride xmlns:a="http://schemas.openxmlformats.org/drawingml/2006/main">
  <a:clrScheme name="HPE Spring 2019">
    <a:dk1>
      <a:sysClr val="windowText" lastClr="000000"/>
    </a:dk1>
    <a:lt1>
      <a:sysClr val="window" lastClr="FFFFFF"/>
    </a:lt1>
    <a:dk2>
      <a:srgbClr val="C6C6C2"/>
    </a:dk2>
    <a:lt2>
      <a:srgbClr val="787871"/>
    </a:lt2>
    <a:accent1>
      <a:srgbClr val="0D5265"/>
    </a:accent1>
    <a:accent2>
      <a:srgbClr val="7FF9E2"/>
    </a:accent2>
    <a:accent3>
      <a:srgbClr val="7630EA"/>
    </a:accent3>
    <a:accent4>
      <a:srgbClr val="C140FF"/>
    </a:accent4>
    <a:accent5>
      <a:srgbClr val="FF8300"/>
    </a:accent5>
    <a:accent6>
      <a:srgbClr val="FEC901"/>
    </a:accent6>
    <a:hlink>
      <a:srgbClr val="01B08A"/>
    </a:hlink>
    <a:folHlink>
      <a:srgbClr val="01B08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08F267D44F7C40995EE481CE9D76D0" ma:contentTypeVersion="2" ma:contentTypeDescription="Create a new document." ma:contentTypeScope="" ma:versionID="f2d7abc5f03e1697eba2d9d9860a8067">
  <xsd:schema xmlns:xsd="http://www.w3.org/2001/XMLSchema" xmlns:xs="http://www.w3.org/2001/XMLSchema" xmlns:p="http://schemas.microsoft.com/office/2006/metadata/properties" xmlns:ns2="acf44710-07e0-44bd-94f0-327d2f5597a5" targetNamespace="http://schemas.microsoft.com/office/2006/metadata/properties" ma:root="true" ma:fieldsID="cf03703e9373b48a17717f88fb449c72" ns2:_="">
    <xsd:import namespace="acf44710-07e0-44bd-94f0-327d2f5597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44710-07e0-44bd-94f0-327d2f559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E3178D-7B55-4AD7-ADF6-AF3A66AD5D2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cf44710-07e0-44bd-94f0-327d2f5597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EA844D9-01EF-4894-A321-F692BA87A1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f44710-07e0-44bd-94f0-327d2f5597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4E7AEF-AFFB-4695-9ADC-8EDF61A93C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25638</TotalTime>
  <Words>349</Words>
  <Application>Microsoft Office PowerPoint</Application>
  <PresentationFormat>Widescreen</PresentationFormat>
  <Paragraphs>67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5" baseType="lpstr">
      <vt:lpstr>MetricHPE Light</vt:lpstr>
      <vt:lpstr>MetricHPE Semibold</vt:lpstr>
      <vt:lpstr>Arial</vt:lpstr>
      <vt:lpstr>MetricHPE</vt:lpstr>
      <vt:lpstr>MetricHPE Black</vt:lpstr>
      <vt:lpstr>Calibri</vt:lpstr>
      <vt:lpstr>HPE_Standard_Metric_16x9_080117</vt:lpstr>
      <vt:lpstr>1_HPE_Standard_Metric_16x9_080117</vt:lpstr>
      <vt:lpstr>2_HPE_Standard_Metric_16x9_080117</vt:lpstr>
      <vt:lpstr>9_HPE_Standard_Metric_16x9_080117</vt:lpstr>
      <vt:lpstr>HPE_Standard_Arial_16x9_v5</vt:lpstr>
      <vt:lpstr>3_HPE_Standard_Metric_16x9_080117</vt:lpstr>
      <vt:lpstr>4_HPE_Standard_Metric_16x9_080117</vt:lpstr>
      <vt:lpstr>5_HPE_Standard_Metric_16x9_080117</vt:lpstr>
      <vt:lpstr>7_HPE_Standard_Metric_16x9_080117</vt:lpstr>
      <vt:lpstr>6_HPE_Standard_Metric_16x9_080117</vt:lpstr>
      <vt:lpstr>8_HPE_Standard_Metric_16x9_080117</vt:lpstr>
      <vt:lpstr>10_HPE_Standard_Metric_16x9_080117</vt:lpstr>
      <vt:lpstr>think-cell Slide</vt:lpstr>
      <vt:lpstr>       POC                  Event Driven microservices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 Packard Enterprise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 guidelines for PowerPoint presentations</dc:title>
  <dc:creator>Kanakarajan, Divakar (GRSB RPS)</dc:creator>
  <cp:lastModifiedBy>N S, Deepu</cp:lastModifiedBy>
  <cp:revision>145</cp:revision>
  <dcterms:created xsi:type="dcterms:W3CDTF">2021-09-06T08:37:13Z</dcterms:created>
  <dcterms:modified xsi:type="dcterms:W3CDTF">2022-07-06T10:03:43Z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  <property fmtid="{D5CDD505-2E9C-101B-9397-08002B2CF9AE}" pid="5" name="ContentTypeId">
    <vt:lpwstr>0x0101009008F267D44F7C40995EE481CE9D76D0</vt:lpwstr>
  </property>
</Properties>
</file>